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mp3" ContentType="audio/unknown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  <p:sldMasterId id="2147483654" r:id="rId2"/>
    <p:sldMasterId id="2147483666" r:id="rId3"/>
    <p:sldMasterId id="2147483678" r:id="rId4"/>
  </p:sldMasterIdLst>
  <p:notesMasterIdLst>
    <p:notesMasterId r:id="rId17"/>
  </p:notesMasterIdLst>
  <p:sldIdLst>
    <p:sldId id="275" r:id="rId5"/>
    <p:sldId id="304" r:id="rId6"/>
    <p:sldId id="305" r:id="rId7"/>
    <p:sldId id="307" r:id="rId8"/>
    <p:sldId id="308" r:id="rId9"/>
    <p:sldId id="309" r:id="rId10"/>
    <p:sldId id="310" r:id="rId11"/>
    <p:sldId id="311" r:id="rId12"/>
    <p:sldId id="312" r:id="rId13"/>
    <p:sldId id="313" r:id="rId14"/>
    <p:sldId id="314" r:id="rId15"/>
    <p:sldId id="315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691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383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074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766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4579" algn="l" defTabSz="913832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1494" algn="l" defTabSz="913832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198408" algn="l" defTabSz="913832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5325" algn="l" defTabSz="913832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9900"/>
    <a:srgbClr val="0000CC"/>
    <a:srgbClr val="CC6600"/>
    <a:srgbClr val="FFFFCC"/>
    <a:srgbClr val="FFCC66"/>
    <a:srgbClr val="CC3300"/>
    <a:srgbClr val="993300"/>
    <a:srgbClr val="9966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B3BAE8-2D96-4A2B-962F-F087356B5EE3}" type="datetimeFigureOut">
              <a:rPr lang="ru-RU" smtClean="0"/>
              <a:pPr/>
              <a:t>22.12.2022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C4E789-4E16-4C34-8AF2-585657CC92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04482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38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15" algn="l" defTabSz="9138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832" algn="l" defTabSz="9138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748" algn="l" defTabSz="9138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662" algn="l" defTabSz="9138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579" algn="l" defTabSz="9138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494" algn="l" defTabSz="9138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408" algn="l" defTabSz="9138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325" algn="l" defTabSz="9138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2A1677A-2519-471B-BCBA-70784C6C4446}" type="slidenum">
              <a:rPr lang="ru-RU">
                <a:solidFill>
                  <a:prstClr val="black"/>
                </a:solidFill>
              </a:rPr>
              <a:pPr/>
              <a:t>2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1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1"/>
            <a:ext cx="5486976" cy="403775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C75B3D6-F3BE-4547-A729-54189B353918}" type="slidenum">
              <a:rPr lang="ru-RU">
                <a:solidFill>
                  <a:prstClr val="black"/>
                </a:solidFill>
              </a:rPr>
              <a:pPr/>
              <a:t>3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1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1"/>
            <a:ext cx="5486976" cy="403775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C75B3D6-F3BE-4547-A729-54189B353918}" type="slidenum">
              <a:rPr lang="ru-RU">
                <a:solidFill>
                  <a:prstClr val="black"/>
                </a:solidFill>
              </a:rPr>
              <a:pPr/>
              <a:t>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1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1"/>
            <a:ext cx="5486976" cy="403775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C75B3D6-F3BE-4547-A729-54189B353918}" type="slidenum">
              <a:rPr lang="ru-RU">
                <a:solidFill>
                  <a:prstClr val="black"/>
                </a:solidFill>
              </a:rPr>
              <a:pPr/>
              <a:t>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1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1"/>
            <a:ext cx="5486976" cy="403775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C75B3D6-F3BE-4547-A729-54189B353918}" type="slidenum">
              <a:rPr lang="ru-RU">
                <a:solidFill>
                  <a:prstClr val="black"/>
                </a:solidFill>
              </a:rPr>
              <a:pPr/>
              <a:t>6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1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1"/>
            <a:ext cx="5486976" cy="403775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C75B3D6-F3BE-4547-A729-54189B353918}" type="slidenum">
              <a:rPr lang="ru-RU">
                <a:solidFill>
                  <a:prstClr val="black"/>
                </a:solidFill>
              </a:rPr>
              <a:pPr/>
              <a:t>7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1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1"/>
            <a:ext cx="5486976" cy="403775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C75B3D6-F3BE-4547-A729-54189B353918}" type="slidenum">
              <a:rPr lang="ru-RU">
                <a:solidFill>
                  <a:prstClr val="black"/>
                </a:solidFill>
              </a:rPr>
              <a:pPr/>
              <a:t>8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1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1"/>
            <a:ext cx="5486976" cy="403775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C75B3D6-F3BE-4547-A729-54189B353918}" type="slidenum">
              <a:rPr lang="ru-RU">
                <a:solidFill>
                  <a:prstClr val="black"/>
                </a:solidFill>
              </a:rPr>
              <a:pPr/>
              <a:t>9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1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1"/>
            <a:ext cx="5486976" cy="403775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C75B3D6-F3BE-4547-A729-54189B353918}" type="slidenum">
              <a:rPr lang="ru-RU">
                <a:solidFill>
                  <a:prstClr val="black"/>
                </a:solidFill>
              </a:rPr>
              <a:pPr/>
              <a:t>10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1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1"/>
            <a:ext cx="5486976" cy="403775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C75B3D6-F3BE-4547-A729-54189B353918}" type="slidenum">
              <a:rPr lang="ru-RU">
                <a:solidFill>
                  <a:prstClr val="black"/>
                </a:solidFill>
              </a:rPr>
              <a:pPr/>
              <a:t>11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1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1"/>
            <a:ext cx="5486976" cy="403775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C75B3D6-F3BE-4547-A729-54189B353918}" type="slidenum">
              <a:rPr lang="ru-RU">
                <a:solidFill>
                  <a:prstClr val="black"/>
                </a:solidFill>
              </a:rPr>
              <a:pPr/>
              <a:t>12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1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1"/>
            <a:ext cx="5486976" cy="403775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CD04E2-9A58-4646-9462-CDAD371DBCE1}" type="datetimeFigureOut">
              <a:rPr lang="ru-RU"/>
              <a:pPr>
                <a:defRPr/>
              </a:pPr>
              <a:t>22.12.2022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FB6CB5-48F4-4707-AD29-517B1BAE5A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440" y="2129984"/>
            <a:ext cx="7773120" cy="14703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2321" y="3885528"/>
            <a:ext cx="6400800" cy="1752664"/>
          </a:xfrm>
        </p:spPr>
        <p:txBody>
          <a:bodyPr/>
          <a:lstStyle>
            <a:lvl1pPr marL="0" indent="0" algn="ctr">
              <a:buNone/>
              <a:defRPr/>
            </a:lvl1pPr>
            <a:lvl2pPr marL="414468" indent="0" algn="ctr">
              <a:buNone/>
              <a:defRPr/>
            </a:lvl2pPr>
            <a:lvl3pPr marL="828936" indent="0" algn="ctr">
              <a:buNone/>
              <a:defRPr/>
            </a:lvl3pPr>
            <a:lvl4pPr marL="1243404" indent="0" algn="ctr">
              <a:buNone/>
              <a:defRPr/>
            </a:lvl4pPr>
            <a:lvl5pPr marL="1657872" indent="0" algn="ctr">
              <a:buNone/>
              <a:defRPr/>
            </a:lvl5pPr>
            <a:lvl6pPr marL="2072341" indent="0" algn="ctr">
              <a:buNone/>
              <a:defRPr/>
            </a:lvl6pPr>
            <a:lvl7pPr marL="2486809" indent="0" algn="ctr">
              <a:buNone/>
              <a:defRPr/>
            </a:lvl7pPr>
            <a:lvl8pPr marL="2901277" indent="0" algn="ctr">
              <a:buNone/>
              <a:defRPr/>
            </a:lvl8pPr>
            <a:lvl9pPr marL="3315745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28961D0-E81A-4490-997F-6221C2D8507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30586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8C1DF17-53E0-44B3-8F83-A8E5B5BAB0C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00098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880" y="4406869"/>
            <a:ext cx="7771680" cy="1362383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880" y="2906225"/>
            <a:ext cx="7771680" cy="1500638"/>
          </a:xfrm>
        </p:spPr>
        <p:txBody>
          <a:bodyPr anchor="b"/>
          <a:lstStyle>
            <a:lvl1pPr marL="0" indent="0">
              <a:buNone/>
              <a:defRPr sz="1800"/>
            </a:lvl1pPr>
            <a:lvl2pPr marL="414468" indent="0">
              <a:buNone/>
              <a:defRPr sz="1600"/>
            </a:lvl2pPr>
            <a:lvl3pPr marL="828936" indent="0">
              <a:buNone/>
              <a:defRPr sz="1500"/>
            </a:lvl3pPr>
            <a:lvl4pPr marL="1243404" indent="0">
              <a:buNone/>
              <a:defRPr sz="1300"/>
            </a:lvl4pPr>
            <a:lvl5pPr marL="1657872" indent="0">
              <a:buNone/>
              <a:defRPr sz="1300"/>
            </a:lvl5pPr>
            <a:lvl6pPr marL="2072341" indent="0">
              <a:buNone/>
              <a:defRPr sz="1300"/>
            </a:lvl6pPr>
            <a:lvl7pPr marL="2486809" indent="0">
              <a:buNone/>
              <a:defRPr sz="1300"/>
            </a:lvl7pPr>
            <a:lvl8pPr marL="2901277" indent="0">
              <a:buNone/>
              <a:defRPr sz="1300"/>
            </a:lvl8pPr>
            <a:lvl9pPr marL="3315745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BFB9844-C27A-4D7B-9AD1-2B431CA1CCF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90030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6480" y="1604335"/>
            <a:ext cx="4043520" cy="452495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38241" y="1604335"/>
            <a:ext cx="4044960" cy="452495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962E6048-C52F-4D51-AC14-73DE9F9ED03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25899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2" y="275076"/>
            <a:ext cx="8229600" cy="1142039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920" y="1535201"/>
            <a:ext cx="403920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468" indent="0">
              <a:buNone/>
              <a:defRPr sz="1800" b="1"/>
            </a:lvl2pPr>
            <a:lvl3pPr marL="828936" indent="0">
              <a:buNone/>
              <a:defRPr sz="1600" b="1"/>
            </a:lvl3pPr>
            <a:lvl4pPr marL="1243404" indent="0">
              <a:buNone/>
              <a:defRPr sz="1500" b="1"/>
            </a:lvl4pPr>
            <a:lvl5pPr marL="1657872" indent="0">
              <a:buNone/>
              <a:defRPr sz="1500" b="1"/>
            </a:lvl5pPr>
            <a:lvl6pPr marL="2072341" indent="0">
              <a:buNone/>
              <a:defRPr sz="1500" b="1"/>
            </a:lvl6pPr>
            <a:lvl7pPr marL="2486809" indent="0">
              <a:buNone/>
              <a:defRPr sz="1500" b="1"/>
            </a:lvl7pPr>
            <a:lvl8pPr marL="2901277" indent="0">
              <a:buNone/>
              <a:defRPr sz="1500" b="1"/>
            </a:lvl8pPr>
            <a:lvl9pPr marL="3315745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920" y="2174628"/>
            <a:ext cx="403920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442" y="1535201"/>
            <a:ext cx="404208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468" indent="0">
              <a:buNone/>
              <a:defRPr sz="1800" b="1"/>
            </a:lvl2pPr>
            <a:lvl3pPr marL="828936" indent="0">
              <a:buNone/>
              <a:defRPr sz="1600" b="1"/>
            </a:lvl3pPr>
            <a:lvl4pPr marL="1243404" indent="0">
              <a:buNone/>
              <a:defRPr sz="1500" b="1"/>
            </a:lvl4pPr>
            <a:lvl5pPr marL="1657872" indent="0">
              <a:buNone/>
              <a:defRPr sz="1500" b="1"/>
            </a:lvl5pPr>
            <a:lvl6pPr marL="2072341" indent="0">
              <a:buNone/>
              <a:defRPr sz="1500" b="1"/>
            </a:lvl6pPr>
            <a:lvl7pPr marL="2486809" indent="0">
              <a:buNone/>
              <a:defRPr sz="1500" b="1"/>
            </a:lvl7pPr>
            <a:lvl8pPr marL="2901277" indent="0">
              <a:buNone/>
              <a:defRPr sz="1500" b="1"/>
            </a:lvl8pPr>
            <a:lvl9pPr marL="3315745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442" y="2174628"/>
            <a:ext cx="404208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935EC41-6309-4F18-BAA1-4B9BC167E55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50133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F13E65E-89F0-4769-A520-E21B2164015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6090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BEB7B5B-B449-433C-82ED-079058545BC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23781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0" y="273629"/>
            <a:ext cx="3008160" cy="1160762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525" y="273633"/>
            <a:ext cx="5112000" cy="5852774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920" y="1434397"/>
            <a:ext cx="3008160" cy="4692013"/>
          </a:xfrm>
        </p:spPr>
        <p:txBody>
          <a:bodyPr/>
          <a:lstStyle>
            <a:lvl1pPr marL="0" indent="0">
              <a:buNone/>
              <a:defRPr sz="1300"/>
            </a:lvl1pPr>
            <a:lvl2pPr marL="414468" indent="0">
              <a:buNone/>
              <a:defRPr sz="1100"/>
            </a:lvl2pPr>
            <a:lvl3pPr marL="828936" indent="0">
              <a:buNone/>
              <a:defRPr sz="900"/>
            </a:lvl3pPr>
            <a:lvl4pPr marL="1243404" indent="0">
              <a:buNone/>
              <a:defRPr sz="800"/>
            </a:lvl4pPr>
            <a:lvl5pPr marL="1657872" indent="0">
              <a:buNone/>
              <a:defRPr sz="800"/>
            </a:lvl5pPr>
            <a:lvl6pPr marL="2072341" indent="0">
              <a:buNone/>
              <a:defRPr sz="800"/>
            </a:lvl6pPr>
            <a:lvl7pPr marL="2486809" indent="0">
              <a:buNone/>
              <a:defRPr sz="800"/>
            </a:lvl7pPr>
            <a:lvl8pPr marL="2901277" indent="0">
              <a:buNone/>
              <a:defRPr sz="800"/>
            </a:lvl8pPr>
            <a:lvl9pPr marL="3315745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D9D40E5-124D-4232-BC95-3FFD2EFE331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86172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805" y="4800026"/>
            <a:ext cx="5486400" cy="56742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805" y="612065"/>
            <a:ext cx="5486400" cy="4115952"/>
          </a:xfrm>
        </p:spPr>
        <p:txBody>
          <a:bodyPr/>
          <a:lstStyle>
            <a:lvl1pPr marL="0" indent="0">
              <a:buNone/>
              <a:defRPr sz="2900"/>
            </a:lvl1pPr>
            <a:lvl2pPr marL="414468" indent="0">
              <a:buNone/>
              <a:defRPr sz="2500"/>
            </a:lvl2pPr>
            <a:lvl3pPr marL="828936" indent="0">
              <a:buNone/>
              <a:defRPr sz="2200"/>
            </a:lvl3pPr>
            <a:lvl4pPr marL="1243404" indent="0">
              <a:buNone/>
              <a:defRPr sz="1800"/>
            </a:lvl4pPr>
            <a:lvl5pPr marL="1657872" indent="0">
              <a:buNone/>
              <a:defRPr sz="1800"/>
            </a:lvl5pPr>
            <a:lvl6pPr marL="2072341" indent="0">
              <a:buNone/>
              <a:defRPr sz="1800"/>
            </a:lvl6pPr>
            <a:lvl7pPr marL="2486809" indent="0">
              <a:buNone/>
              <a:defRPr sz="1800"/>
            </a:lvl7pPr>
            <a:lvl8pPr marL="2901277" indent="0">
              <a:buNone/>
              <a:defRPr sz="1800"/>
            </a:lvl8pPr>
            <a:lvl9pPr marL="3315745" indent="0">
              <a:buNone/>
              <a:defRPr sz="18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805" y="5367444"/>
            <a:ext cx="5486400" cy="805044"/>
          </a:xfrm>
        </p:spPr>
        <p:txBody>
          <a:bodyPr/>
          <a:lstStyle>
            <a:lvl1pPr marL="0" indent="0">
              <a:buNone/>
              <a:defRPr sz="1300"/>
            </a:lvl1pPr>
            <a:lvl2pPr marL="414468" indent="0">
              <a:buNone/>
              <a:defRPr sz="1100"/>
            </a:lvl2pPr>
            <a:lvl3pPr marL="828936" indent="0">
              <a:buNone/>
              <a:defRPr sz="900"/>
            </a:lvl3pPr>
            <a:lvl4pPr marL="1243404" indent="0">
              <a:buNone/>
              <a:defRPr sz="800"/>
            </a:lvl4pPr>
            <a:lvl5pPr marL="1657872" indent="0">
              <a:buNone/>
              <a:defRPr sz="800"/>
            </a:lvl5pPr>
            <a:lvl6pPr marL="2072341" indent="0">
              <a:buNone/>
              <a:defRPr sz="800"/>
            </a:lvl6pPr>
            <a:lvl7pPr marL="2486809" indent="0">
              <a:buNone/>
              <a:defRPr sz="800"/>
            </a:lvl7pPr>
            <a:lvl8pPr marL="2901277" indent="0">
              <a:buNone/>
              <a:defRPr sz="800"/>
            </a:lvl8pPr>
            <a:lvl9pPr marL="3315745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038125B-8552-414E-8B4C-A361B4F9E32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32237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4A2258CD-677A-4DB6-9123-4072540DD5D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977204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880" y="273635"/>
            <a:ext cx="2056320" cy="585565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6481" y="273635"/>
            <a:ext cx="6032160" cy="585565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D193F0E-FBAB-4074-9177-259D1F1ED31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979234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440" y="2129984"/>
            <a:ext cx="7773120" cy="14703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2321" y="3885528"/>
            <a:ext cx="6400800" cy="1752664"/>
          </a:xfrm>
        </p:spPr>
        <p:txBody>
          <a:bodyPr/>
          <a:lstStyle>
            <a:lvl1pPr marL="0" indent="0" algn="ctr">
              <a:buNone/>
              <a:defRPr/>
            </a:lvl1pPr>
            <a:lvl2pPr marL="414554" indent="0" algn="ctr">
              <a:buNone/>
              <a:defRPr/>
            </a:lvl2pPr>
            <a:lvl3pPr marL="829108" indent="0" algn="ctr">
              <a:buNone/>
              <a:defRPr/>
            </a:lvl3pPr>
            <a:lvl4pPr marL="1243662" indent="0" algn="ctr">
              <a:buNone/>
              <a:defRPr/>
            </a:lvl4pPr>
            <a:lvl5pPr marL="1658216" indent="0" algn="ctr">
              <a:buNone/>
              <a:defRPr/>
            </a:lvl5pPr>
            <a:lvl6pPr marL="2072771" indent="0" algn="ctr">
              <a:buNone/>
              <a:defRPr/>
            </a:lvl6pPr>
            <a:lvl7pPr marL="2487325" indent="0" algn="ctr">
              <a:buNone/>
              <a:defRPr/>
            </a:lvl7pPr>
            <a:lvl8pPr marL="2901879" indent="0" algn="ctr">
              <a:buNone/>
              <a:defRPr/>
            </a:lvl8pPr>
            <a:lvl9pPr marL="3316433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C535957-D789-4CDA-9571-6ED8DF55E40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339280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B4FF403-DD8F-4949-B415-3FB0D4EB141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711864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880" y="4406867"/>
            <a:ext cx="7771680" cy="1362383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880" y="2906225"/>
            <a:ext cx="7771680" cy="1500638"/>
          </a:xfrm>
        </p:spPr>
        <p:txBody>
          <a:bodyPr anchor="b"/>
          <a:lstStyle>
            <a:lvl1pPr marL="0" indent="0">
              <a:buNone/>
              <a:defRPr sz="1800"/>
            </a:lvl1pPr>
            <a:lvl2pPr marL="414554" indent="0">
              <a:buNone/>
              <a:defRPr sz="1600"/>
            </a:lvl2pPr>
            <a:lvl3pPr marL="829108" indent="0">
              <a:buNone/>
              <a:defRPr sz="1500"/>
            </a:lvl3pPr>
            <a:lvl4pPr marL="1243662" indent="0">
              <a:buNone/>
              <a:defRPr sz="1300"/>
            </a:lvl4pPr>
            <a:lvl5pPr marL="1658216" indent="0">
              <a:buNone/>
              <a:defRPr sz="1300"/>
            </a:lvl5pPr>
            <a:lvl6pPr marL="2072771" indent="0">
              <a:buNone/>
              <a:defRPr sz="1300"/>
            </a:lvl6pPr>
            <a:lvl7pPr marL="2487325" indent="0">
              <a:buNone/>
              <a:defRPr sz="1300"/>
            </a:lvl7pPr>
            <a:lvl8pPr marL="2901879" indent="0">
              <a:buNone/>
              <a:defRPr sz="1300"/>
            </a:lvl8pPr>
            <a:lvl9pPr marL="3316433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8B2CF5F-4932-453F-B843-F10EC97BD64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03513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6480" y="1604333"/>
            <a:ext cx="4043520" cy="452495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38241" y="1604333"/>
            <a:ext cx="4044960" cy="452495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90A85F6-9111-48EE-B732-5854496A325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918157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2" y="275074"/>
            <a:ext cx="8229600" cy="1142039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920" y="1535201"/>
            <a:ext cx="403920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554" indent="0">
              <a:buNone/>
              <a:defRPr sz="1800" b="1"/>
            </a:lvl2pPr>
            <a:lvl3pPr marL="829108" indent="0">
              <a:buNone/>
              <a:defRPr sz="1600" b="1"/>
            </a:lvl3pPr>
            <a:lvl4pPr marL="1243662" indent="0">
              <a:buNone/>
              <a:defRPr sz="1500" b="1"/>
            </a:lvl4pPr>
            <a:lvl5pPr marL="1658216" indent="0">
              <a:buNone/>
              <a:defRPr sz="1500" b="1"/>
            </a:lvl5pPr>
            <a:lvl6pPr marL="2072771" indent="0">
              <a:buNone/>
              <a:defRPr sz="1500" b="1"/>
            </a:lvl6pPr>
            <a:lvl7pPr marL="2487325" indent="0">
              <a:buNone/>
              <a:defRPr sz="1500" b="1"/>
            </a:lvl7pPr>
            <a:lvl8pPr marL="2901879" indent="0">
              <a:buNone/>
              <a:defRPr sz="1500" b="1"/>
            </a:lvl8pPr>
            <a:lvl9pPr marL="3316433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920" y="2174628"/>
            <a:ext cx="403920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442" y="1535201"/>
            <a:ext cx="404208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554" indent="0">
              <a:buNone/>
              <a:defRPr sz="1800" b="1"/>
            </a:lvl2pPr>
            <a:lvl3pPr marL="829108" indent="0">
              <a:buNone/>
              <a:defRPr sz="1600" b="1"/>
            </a:lvl3pPr>
            <a:lvl4pPr marL="1243662" indent="0">
              <a:buNone/>
              <a:defRPr sz="1500" b="1"/>
            </a:lvl4pPr>
            <a:lvl5pPr marL="1658216" indent="0">
              <a:buNone/>
              <a:defRPr sz="1500" b="1"/>
            </a:lvl5pPr>
            <a:lvl6pPr marL="2072771" indent="0">
              <a:buNone/>
              <a:defRPr sz="1500" b="1"/>
            </a:lvl6pPr>
            <a:lvl7pPr marL="2487325" indent="0">
              <a:buNone/>
              <a:defRPr sz="1500" b="1"/>
            </a:lvl7pPr>
            <a:lvl8pPr marL="2901879" indent="0">
              <a:buNone/>
              <a:defRPr sz="1500" b="1"/>
            </a:lvl8pPr>
            <a:lvl9pPr marL="3316433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442" y="2174628"/>
            <a:ext cx="404208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14BA3B9-DC35-4BE1-8AE3-7E7C793B45A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780588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29DEF64-AE39-4F2C-B4BC-CCD471EAAB0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604686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1A00474-B324-4A57-8552-61D5F245ADE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973092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0" y="273629"/>
            <a:ext cx="3008160" cy="1160762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525" y="273633"/>
            <a:ext cx="5112000" cy="5852774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920" y="1434395"/>
            <a:ext cx="3008160" cy="4692013"/>
          </a:xfrm>
        </p:spPr>
        <p:txBody>
          <a:bodyPr/>
          <a:lstStyle>
            <a:lvl1pPr marL="0" indent="0">
              <a:buNone/>
              <a:defRPr sz="1300"/>
            </a:lvl1pPr>
            <a:lvl2pPr marL="414554" indent="0">
              <a:buNone/>
              <a:defRPr sz="1100"/>
            </a:lvl2pPr>
            <a:lvl3pPr marL="829108" indent="0">
              <a:buNone/>
              <a:defRPr sz="900"/>
            </a:lvl3pPr>
            <a:lvl4pPr marL="1243662" indent="0">
              <a:buNone/>
              <a:defRPr sz="800"/>
            </a:lvl4pPr>
            <a:lvl5pPr marL="1658216" indent="0">
              <a:buNone/>
              <a:defRPr sz="800"/>
            </a:lvl5pPr>
            <a:lvl6pPr marL="2072771" indent="0">
              <a:buNone/>
              <a:defRPr sz="800"/>
            </a:lvl6pPr>
            <a:lvl7pPr marL="2487325" indent="0">
              <a:buNone/>
              <a:defRPr sz="800"/>
            </a:lvl7pPr>
            <a:lvl8pPr marL="2901879" indent="0">
              <a:buNone/>
              <a:defRPr sz="800"/>
            </a:lvl8pPr>
            <a:lvl9pPr marL="3316433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E05E4A5-B013-462D-ADB4-C53CA329B45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621924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805" y="4800026"/>
            <a:ext cx="5486400" cy="56742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805" y="612065"/>
            <a:ext cx="5486400" cy="4115952"/>
          </a:xfrm>
        </p:spPr>
        <p:txBody>
          <a:bodyPr/>
          <a:lstStyle>
            <a:lvl1pPr marL="0" indent="0">
              <a:buNone/>
              <a:defRPr sz="2900"/>
            </a:lvl1pPr>
            <a:lvl2pPr marL="414554" indent="0">
              <a:buNone/>
              <a:defRPr sz="2500"/>
            </a:lvl2pPr>
            <a:lvl3pPr marL="829108" indent="0">
              <a:buNone/>
              <a:defRPr sz="2200"/>
            </a:lvl3pPr>
            <a:lvl4pPr marL="1243662" indent="0">
              <a:buNone/>
              <a:defRPr sz="1800"/>
            </a:lvl4pPr>
            <a:lvl5pPr marL="1658216" indent="0">
              <a:buNone/>
              <a:defRPr sz="1800"/>
            </a:lvl5pPr>
            <a:lvl6pPr marL="2072771" indent="0">
              <a:buNone/>
              <a:defRPr sz="1800"/>
            </a:lvl6pPr>
            <a:lvl7pPr marL="2487325" indent="0">
              <a:buNone/>
              <a:defRPr sz="1800"/>
            </a:lvl7pPr>
            <a:lvl8pPr marL="2901879" indent="0">
              <a:buNone/>
              <a:defRPr sz="1800"/>
            </a:lvl8pPr>
            <a:lvl9pPr marL="3316433" indent="0">
              <a:buNone/>
              <a:defRPr sz="18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805" y="5367444"/>
            <a:ext cx="5486400" cy="805044"/>
          </a:xfrm>
        </p:spPr>
        <p:txBody>
          <a:bodyPr/>
          <a:lstStyle>
            <a:lvl1pPr marL="0" indent="0">
              <a:buNone/>
              <a:defRPr sz="1300"/>
            </a:lvl1pPr>
            <a:lvl2pPr marL="414554" indent="0">
              <a:buNone/>
              <a:defRPr sz="1100"/>
            </a:lvl2pPr>
            <a:lvl3pPr marL="829108" indent="0">
              <a:buNone/>
              <a:defRPr sz="900"/>
            </a:lvl3pPr>
            <a:lvl4pPr marL="1243662" indent="0">
              <a:buNone/>
              <a:defRPr sz="800"/>
            </a:lvl4pPr>
            <a:lvl5pPr marL="1658216" indent="0">
              <a:buNone/>
              <a:defRPr sz="800"/>
            </a:lvl5pPr>
            <a:lvl6pPr marL="2072771" indent="0">
              <a:buNone/>
              <a:defRPr sz="800"/>
            </a:lvl6pPr>
            <a:lvl7pPr marL="2487325" indent="0">
              <a:buNone/>
              <a:defRPr sz="800"/>
            </a:lvl7pPr>
            <a:lvl8pPr marL="2901879" indent="0">
              <a:buNone/>
              <a:defRPr sz="800"/>
            </a:lvl8pPr>
            <a:lvl9pPr marL="3316433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E5796C7-B025-4818-BBD8-FDB4BF6E194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615977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41225A9-DB3A-4E4F-8037-68DE23B5388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842733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880" y="273633"/>
            <a:ext cx="2056320" cy="585565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6481" y="273633"/>
            <a:ext cx="6032160" cy="585565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A6673B2-F606-4B77-B511-69059A5C8F5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964312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440" y="2129984"/>
            <a:ext cx="7773120" cy="14703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2321" y="3885528"/>
            <a:ext cx="6400800" cy="1752664"/>
          </a:xfrm>
        </p:spPr>
        <p:txBody>
          <a:bodyPr/>
          <a:lstStyle>
            <a:lvl1pPr marL="0" indent="0" algn="ctr">
              <a:buNone/>
              <a:defRPr/>
            </a:lvl1pPr>
            <a:lvl2pPr marL="414683" indent="0" algn="ctr">
              <a:buNone/>
              <a:defRPr/>
            </a:lvl2pPr>
            <a:lvl3pPr marL="829366" indent="0" algn="ctr">
              <a:buNone/>
              <a:defRPr/>
            </a:lvl3pPr>
            <a:lvl4pPr marL="1244049" indent="0" algn="ctr">
              <a:buNone/>
              <a:defRPr/>
            </a:lvl4pPr>
            <a:lvl5pPr marL="1658732" indent="0" algn="ctr">
              <a:buNone/>
              <a:defRPr/>
            </a:lvl5pPr>
            <a:lvl6pPr marL="2073416" indent="0" algn="ctr">
              <a:buNone/>
              <a:defRPr/>
            </a:lvl6pPr>
            <a:lvl7pPr marL="2488099" indent="0" algn="ctr">
              <a:buNone/>
              <a:defRPr/>
            </a:lvl7pPr>
            <a:lvl8pPr marL="2902782" indent="0" algn="ctr">
              <a:buNone/>
              <a:defRPr/>
            </a:lvl8pPr>
            <a:lvl9pPr marL="3317465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C535957-D789-4CDA-9571-6ED8DF55E40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339280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B4FF403-DD8F-4949-B415-3FB0D4EB141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711864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880" y="4406864"/>
            <a:ext cx="7771680" cy="1362383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880" y="2906225"/>
            <a:ext cx="7771680" cy="1500638"/>
          </a:xfrm>
        </p:spPr>
        <p:txBody>
          <a:bodyPr anchor="b"/>
          <a:lstStyle>
            <a:lvl1pPr marL="0" indent="0">
              <a:buNone/>
              <a:defRPr sz="1800"/>
            </a:lvl1pPr>
            <a:lvl2pPr marL="414683" indent="0">
              <a:buNone/>
              <a:defRPr sz="1600"/>
            </a:lvl2pPr>
            <a:lvl3pPr marL="829366" indent="0">
              <a:buNone/>
              <a:defRPr sz="1500"/>
            </a:lvl3pPr>
            <a:lvl4pPr marL="1244049" indent="0">
              <a:buNone/>
              <a:defRPr sz="1300"/>
            </a:lvl4pPr>
            <a:lvl5pPr marL="1658732" indent="0">
              <a:buNone/>
              <a:defRPr sz="1300"/>
            </a:lvl5pPr>
            <a:lvl6pPr marL="2073416" indent="0">
              <a:buNone/>
              <a:defRPr sz="1300"/>
            </a:lvl6pPr>
            <a:lvl7pPr marL="2488099" indent="0">
              <a:buNone/>
              <a:defRPr sz="1300"/>
            </a:lvl7pPr>
            <a:lvl8pPr marL="2902782" indent="0">
              <a:buNone/>
              <a:defRPr sz="1300"/>
            </a:lvl8pPr>
            <a:lvl9pPr marL="3317465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8B2CF5F-4932-453F-B843-F10EC97BD64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03513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6480" y="1604330"/>
            <a:ext cx="4043520" cy="452495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38241" y="1604330"/>
            <a:ext cx="4044960" cy="452495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90A85F6-9111-48EE-B732-5854496A325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918157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2" y="275071"/>
            <a:ext cx="8229600" cy="1142039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920" y="1535201"/>
            <a:ext cx="403920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683" indent="0">
              <a:buNone/>
              <a:defRPr sz="1800" b="1"/>
            </a:lvl2pPr>
            <a:lvl3pPr marL="829366" indent="0">
              <a:buNone/>
              <a:defRPr sz="1600" b="1"/>
            </a:lvl3pPr>
            <a:lvl4pPr marL="1244049" indent="0">
              <a:buNone/>
              <a:defRPr sz="1500" b="1"/>
            </a:lvl4pPr>
            <a:lvl5pPr marL="1658732" indent="0">
              <a:buNone/>
              <a:defRPr sz="1500" b="1"/>
            </a:lvl5pPr>
            <a:lvl6pPr marL="2073416" indent="0">
              <a:buNone/>
              <a:defRPr sz="1500" b="1"/>
            </a:lvl6pPr>
            <a:lvl7pPr marL="2488099" indent="0">
              <a:buNone/>
              <a:defRPr sz="1500" b="1"/>
            </a:lvl7pPr>
            <a:lvl8pPr marL="2902782" indent="0">
              <a:buNone/>
              <a:defRPr sz="1500" b="1"/>
            </a:lvl8pPr>
            <a:lvl9pPr marL="3317465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920" y="2174628"/>
            <a:ext cx="403920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442" y="1535201"/>
            <a:ext cx="404208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683" indent="0">
              <a:buNone/>
              <a:defRPr sz="1800" b="1"/>
            </a:lvl2pPr>
            <a:lvl3pPr marL="829366" indent="0">
              <a:buNone/>
              <a:defRPr sz="1600" b="1"/>
            </a:lvl3pPr>
            <a:lvl4pPr marL="1244049" indent="0">
              <a:buNone/>
              <a:defRPr sz="1500" b="1"/>
            </a:lvl4pPr>
            <a:lvl5pPr marL="1658732" indent="0">
              <a:buNone/>
              <a:defRPr sz="1500" b="1"/>
            </a:lvl5pPr>
            <a:lvl6pPr marL="2073416" indent="0">
              <a:buNone/>
              <a:defRPr sz="1500" b="1"/>
            </a:lvl6pPr>
            <a:lvl7pPr marL="2488099" indent="0">
              <a:buNone/>
              <a:defRPr sz="1500" b="1"/>
            </a:lvl7pPr>
            <a:lvl8pPr marL="2902782" indent="0">
              <a:buNone/>
              <a:defRPr sz="1500" b="1"/>
            </a:lvl8pPr>
            <a:lvl9pPr marL="3317465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442" y="2174628"/>
            <a:ext cx="404208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14BA3B9-DC35-4BE1-8AE3-7E7C793B45A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780588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29DEF64-AE39-4F2C-B4BC-CCD471EAAB0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604686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1A00474-B324-4A57-8552-61D5F245ADE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973092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0" y="273629"/>
            <a:ext cx="3008160" cy="1160762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522" y="273630"/>
            <a:ext cx="5112000" cy="5852774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920" y="1434392"/>
            <a:ext cx="3008160" cy="4692013"/>
          </a:xfrm>
        </p:spPr>
        <p:txBody>
          <a:bodyPr/>
          <a:lstStyle>
            <a:lvl1pPr marL="0" indent="0">
              <a:buNone/>
              <a:defRPr sz="1300"/>
            </a:lvl1pPr>
            <a:lvl2pPr marL="414683" indent="0">
              <a:buNone/>
              <a:defRPr sz="1100"/>
            </a:lvl2pPr>
            <a:lvl3pPr marL="829366" indent="0">
              <a:buNone/>
              <a:defRPr sz="900"/>
            </a:lvl3pPr>
            <a:lvl4pPr marL="1244049" indent="0">
              <a:buNone/>
              <a:defRPr sz="800"/>
            </a:lvl4pPr>
            <a:lvl5pPr marL="1658732" indent="0">
              <a:buNone/>
              <a:defRPr sz="800"/>
            </a:lvl5pPr>
            <a:lvl6pPr marL="2073416" indent="0">
              <a:buNone/>
              <a:defRPr sz="800"/>
            </a:lvl6pPr>
            <a:lvl7pPr marL="2488099" indent="0">
              <a:buNone/>
              <a:defRPr sz="800"/>
            </a:lvl7pPr>
            <a:lvl8pPr marL="2902782" indent="0">
              <a:buNone/>
              <a:defRPr sz="800"/>
            </a:lvl8pPr>
            <a:lvl9pPr marL="3317465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E05E4A5-B013-462D-ADB4-C53CA329B45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621924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802" y="4800026"/>
            <a:ext cx="5486400" cy="56742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802" y="612065"/>
            <a:ext cx="5486400" cy="4115952"/>
          </a:xfrm>
        </p:spPr>
        <p:txBody>
          <a:bodyPr/>
          <a:lstStyle>
            <a:lvl1pPr marL="0" indent="0">
              <a:buNone/>
              <a:defRPr sz="2900"/>
            </a:lvl1pPr>
            <a:lvl2pPr marL="414683" indent="0">
              <a:buNone/>
              <a:defRPr sz="2500"/>
            </a:lvl2pPr>
            <a:lvl3pPr marL="829366" indent="0">
              <a:buNone/>
              <a:defRPr sz="2200"/>
            </a:lvl3pPr>
            <a:lvl4pPr marL="1244049" indent="0">
              <a:buNone/>
              <a:defRPr sz="1800"/>
            </a:lvl4pPr>
            <a:lvl5pPr marL="1658732" indent="0">
              <a:buNone/>
              <a:defRPr sz="1800"/>
            </a:lvl5pPr>
            <a:lvl6pPr marL="2073416" indent="0">
              <a:buNone/>
              <a:defRPr sz="1800"/>
            </a:lvl6pPr>
            <a:lvl7pPr marL="2488099" indent="0">
              <a:buNone/>
              <a:defRPr sz="1800"/>
            </a:lvl7pPr>
            <a:lvl8pPr marL="2902782" indent="0">
              <a:buNone/>
              <a:defRPr sz="1800"/>
            </a:lvl8pPr>
            <a:lvl9pPr marL="3317465" indent="0">
              <a:buNone/>
              <a:defRPr sz="18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802" y="5367444"/>
            <a:ext cx="5486400" cy="805044"/>
          </a:xfrm>
        </p:spPr>
        <p:txBody>
          <a:bodyPr/>
          <a:lstStyle>
            <a:lvl1pPr marL="0" indent="0">
              <a:buNone/>
              <a:defRPr sz="1300"/>
            </a:lvl1pPr>
            <a:lvl2pPr marL="414683" indent="0">
              <a:buNone/>
              <a:defRPr sz="1100"/>
            </a:lvl2pPr>
            <a:lvl3pPr marL="829366" indent="0">
              <a:buNone/>
              <a:defRPr sz="900"/>
            </a:lvl3pPr>
            <a:lvl4pPr marL="1244049" indent="0">
              <a:buNone/>
              <a:defRPr sz="800"/>
            </a:lvl4pPr>
            <a:lvl5pPr marL="1658732" indent="0">
              <a:buNone/>
              <a:defRPr sz="800"/>
            </a:lvl5pPr>
            <a:lvl6pPr marL="2073416" indent="0">
              <a:buNone/>
              <a:defRPr sz="800"/>
            </a:lvl6pPr>
            <a:lvl7pPr marL="2488099" indent="0">
              <a:buNone/>
              <a:defRPr sz="800"/>
            </a:lvl7pPr>
            <a:lvl8pPr marL="2902782" indent="0">
              <a:buNone/>
              <a:defRPr sz="800"/>
            </a:lvl8pPr>
            <a:lvl9pPr marL="3317465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E5796C7-B025-4818-BBD8-FDB4BF6E194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615977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41225A9-DB3A-4E4F-8037-68DE23B5388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842733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880" y="273630"/>
            <a:ext cx="2056320" cy="585565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6481" y="273630"/>
            <a:ext cx="6032160" cy="585565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A6673B2-F606-4B77-B511-69059A5C8F5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96431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80" tIns="45692" rIns="91380" bIns="4569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80" tIns="45692" rIns="91380" bIns="4569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7" name="Дата 2"/>
          <p:cNvSpPr>
            <a:spLocks noGrp="1"/>
          </p:cNvSpPr>
          <p:nvPr>
            <p:ph type="dt" sz="half" idx="2"/>
          </p:nvPr>
        </p:nvSpPr>
        <p:spPr>
          <a:xfrm>
            <a:off x="457200" y="6356356"/>
            <a:ext cx="2133600" cy="365125"/>
          </a:xfrm>
          <a:prstGeom prst="rect">
            <a:avLst/>
          </a:prstGeom>
        </p:spPr>
        <p:txBody>
          <a:bodyPr vert="horz" lIns="91380" tIns="45692" rIns="91380" bIns="45692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4A2324B-431C-4C9F-9E42-C774DE6CE56C}" type="datetimeFigureOut">
              <a:rPr lang="ru-RU"/>
              <a:pPr>
                <a:defRPr/>
              </a:pPr>
              <a:t>22.12.2022</a:t>
            </a:fld>
            <a:endParaRPr lang="ru-RU"/>
          </a:p>
        </p:txBody>
      </p:sp>
      <p:sp>
        <p:nvSpPr>
          <p:cNvPr id="8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3124200" y="6356356"/>
            <a:ext cx="2895600" cy="365125"/>
          </a:xfrm>
          <a:prstGeom prst="rect">
            <a:avLst/>
          </a:prstGeom>
        </p:spPr>
        <p:txBody>
          <a:bodyPr vert="horz" lIns="91380" tIns="45692" rIns="91380" bIns="45692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 vert="horz" lIns="91380" tIns="45692" rIns="91380" bIns="45692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AD4740C-9645-4D24-A20E-22EC2C54B5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ransition>
    <p:strips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691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3832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074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7662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686" indent="-34268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charset="0"/>
          <a:ea typeface="+mn-ea"/>
          <a:cs typeface="+mn-cs"/>
        </a:defRPr>
      </a:lvl1pPr>
      <a:lvl2pPr marL="742488" indent="-285571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charset="0"/>
          <a:ea typeface="+mn-ea"/>
          <a:cs typeface="+mn-cs"/>
        </a:defRPr>
      </a:lvl2pPr>
      <a:lvl3pPr marL="1142292" indent="-228459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charset="0"/>
          <a:ea typeface="+mn-ea"/>
          <a:cs typeface="+mn-cs"/>
        </a:defRPr>
      </a:lvl3pPr>
      <a:lvl4pPr marL="1599206" indent="-228459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4pPr>
      <a:lvl5pPr marL="2056121" indent="-228459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5pPr>
      <a:lvl6pPr marL="2513036" indent="-228459" algn="l" defTabSz="91383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9952" indent="-228459" algn="l" defTabSz="91383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6868" indent="-228459" algn="l" defTabSz="91383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3783" indent="-228459" algn="l" defTabSz="91383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38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15" algn="l" defTabSz="9138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32" algn="l" defTabSz="9138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748" algn="l" defTabSz="9138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662" algn="l" defTabSz="9138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579" algn="l" defTabSz="9138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494" algn="l" defTabSz="9138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408" algn="l" defTabSz="9138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325" algn="l" defTabSz="9138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6481" y="273629"/>
            <a:ext cx="8226720" cy="1143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6481" y="1604335"/>
            <a:ext cx="8226720" cy="4524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5587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6485" y="6247376"/>
            <a:ext cx="2128320" cy="470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656242" algn="l"/>
                <a:tab pos="1312479" algn="l"/>
                <a:tab pos="1968724" algn="l"/>
              </a:tabLst>
              <a:defRPr sz="1300">
                <a:solidFill>
                  <a:srgbClr val="000000"/>
                </a:solidFill>
                <a:latin typeface="Times New Roman" pitchFamily="18" charset="0"/>
                <a:cs typeface="Arial Unicode MS" charset="0"/>
              </a:defRPr>
            </a:lvl1pPr>
          </a:lstStyle>
          <a:p>
            <a:pPr defTabSz="407272" hangingPunct="0">
              <a:buClr>
                <a:srgbClr val="000000"/>
              </a:buClr>
              <a:buSzPct val="100000"/>
            </a:pPr>
            <a:endParaRPr lang="ru-RU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7680" y="6247376"/>
            <a:ext cx="2897280" cy="470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tabLst>
                <a:tab pos="656242" algn="l"/>
                <a:tab pos="1312479" algn="l"/>
                <a:tab pos="1968724" algn="l"/>
                <a:tab pos="2624965" algn="l"/>
              </a:tabLst>
              <a:defRPr sz="1300">
                <a:solidFill>
                  <a:srgbClr val="000000"/>
                </a:solidFill>
                <a:latin typeface="Times New Roman" pitchFamily="18" charset="0"/>
                <a:cs typeface="Arial Unicode MS" charset="0"/>
              </a:defRPr>
            </a:lvl1pPr>
          </a:lstStyle>
          <a:p>
            <a:pPr defTabSz="407272" hangingPunct="0">
              <a:buClr>
                <a:srgbClr val="000000"/>
              </a:buClr>
              <a:buSzPct val="100000"/>
            </a:pPr>
            <a:endParaRPr lang="ru-RU" smtClean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6325" y="6247376"/>
            <a:ext cx="2128320" cy="470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656242" algn="l"/>
                <a:tab pos="1312479" algn="l"/>
                <a:tab pos="1968724" algn="l"/>
              </a:tabLst>
              <a:defRPr sz="1300">
                <a:solidFill>
                  <a:srgbClr val="000000"/>
                </a:solidFill>
                <a:latin typeface="Times New Roman" pitchFamily="18" charset="0"/>
                <a:cs typeface="Arial Unicode MS" charset="0"/>
              </a:defRPr>
            </a:lvl1pPr>
          </a:lstStyle>
          <a:p>
            <a:pPr defTabSz="407272" hangingPunct="0">
              <a:buClr>
                <a:srgbClr val="000000"/>
              </a:buClr>
              <a:buSzPct val="100000"/>
            </a:pPr>
            <a:fld id="{2E53F142-ADA1-4048-B1F0-3E23897E57FE}" type="slidenum">
              <a:rPr lang="ru-RU" smtClean="0"/>
              <a:pPr defTabSz="407272" hangingPunct="0">
                <a:buClr>
                  <a:srgbClr val="000000"/>
                </a:buClr>
                <a:buSzPct val="100000"/>
              </a:pPr>
              <a:t>‹#›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xmlns="" val="1745216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</p:sldLayoutIdLst>
  <p:txStyles>
    <p:titleStyle>
      <a:lvl1pPr algn="ctr" defTabSz="407272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+mj-lt"/>
          <a:ea typeface="+mj-ea"/>
          <a:cs typeface="+mj-cs"/>
        </a:defRPr>
      </a:lvl1pPr>
      <a:lvl2pPr marL="673511" indent="-259043" algn="ctr" defTabSz="407272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  <a:ea typeface="MS Gothic" charset="-128"/>
        </a:defRPr>
      </a:lvl2pPr>
      <a:lvl3pPr marL="1036169" indent="-207235" algn="ctr" defTabSz="407272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  <a:ea typeface="MS Gothic" charset="-128"/>
        </a:defRPr>
      </a:lvl3pPr>
      <a:lvl4pPr marL="1450639" indent="-207235" algn="ctr" defTabSz="407272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  <a:ea typeface="MS Gothic" charset="-128"/>
        </a:defRPr>
      </a:lvl4pPr>
      <a:lvl5pPr marL="1865107" indent="-207235" algn="ctr" defTabSz="407272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  <a:ea typeface="MS Gothic" charset="-128"/>
        </a:defRPr>
      </a:lvl5pPr>
      <a:lvl6pPr marL="2279576" indent="-207235" algn="ctr" defTabSz="407272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  <a:ea typeface="MS Gothic" charset="-128"/>
        </a:defRPr>
      </a:lvl6pPr>
      <a:lvl7pPr marL="2694043" indent="-207235" algn="ctr" defTabSz="407272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  <a:ea typeface="MS Gothic" charset="-128"/>
        </a:defRPr>
      </a:lvl7pPr>
      <a:lvl8pPr marL="3108514" indent="-207235" algn="ctr" defTabSz="407272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  <a:ea typeface="MS Gothic" charset="-128"/>
        </a:defRPr>
      </a:lvl8pPr>
      <a:lvl9pPr marL="3522980" indent="-207235" algn="ctr" defTabSz="407272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  <a:ea typeface="MS Gothic" charset="-128"/>
        </a:defRPr>
      </a:lvl9pPr>
    </p:titleStyle>
    <p:bodyStyle>
      <a:lvl1pPr marL="310851" indent="-310851" algn="l" defTabSz="407272" rtl="0" fontAlgn="base" hangingPunct="0">
        <a:lnSpc>
          <a:spcPct val="93000"/>
        </a:lnSpc>
        <a:spcBef>
          <a:spcPct val="0"/>
        </a:spcBef>
        <a:spcAft>
          <a:spcPts val="1293"/>
        </a:spcAft>
        <a:buClr>
          <a:srgbClr val="000000"/>
        </a:buClr>
        <a:buSzPct val="100000"/>
        <a:buFont typeface="Times New Roman" pitchFamily="18" charset="0"/>
        <a:defRPr sz="2900">
          <a:solidFill>
            <a:srgbClr val="000000"/>
          </a:solidFill>
          <a:latin typeface="+mn-lt"/>
          <a:ea typeface="+mn-ea"/>
          <a:cs typeface="+mn-cs"/>
        </a:defRPr>
      </a:lvl1pPr>
      <a:lvl2pPr marL="673511" indent="-259043" algn="l" defTabSz="407272" rtl="0" fontAlgn="base" hangingPunct="0">
        <a:lnSpc>
          <a:spcPct val="93000"/>
        </a:lnSpc>
        <a:spcBef>
          <a:spcPct val="0"/>
        </a:spcBef>
        <a:spcAft>
          <a:spcPts val="1032"/>
        </a:spcAft>
        <a:buClr>
          <a:srgbClr val="000000"/>
        </a:buClr>
        <a:buSzPct val="100000"/>
        <a:buFont typeface="Times New Roman" pitchFamily="18" charset="0"/>
        <a:defRPr sz="2500">
          <a:solidFill>
            <a:srgbClr val="000000"/>
          </a:solidFill>
          <a:latin typeface="+mn-lt"/>
          <a:ea typeface="+mn-ea"/>
        </a:defRPr>
      </a:lvl2pPr>
      <a:lvl3pPr marL="1036169" indent="-207235" algn="l" defTabSz="407272" rtl="0" fontAlgn="base" hangingPunct="0">
        <a:lnSpc>
          <a:spcPct val="93000"/>
        </a:lnSpc>
        <a:spcBef>
          <a:spcPct val="0"/>
        </a:spcBef>
        <a:spcAft>
          <a:spcPts val="771"/>
        </a:spcAft>
        <a:buClr>
          <a:srgbClr val="000000"/>
        </a:buClr>
        <a:buSzPct val="100000"/>
        <a:buFont typeface="Times New Roman" pitchFamily="18" charset="0"/>
        <a:defRPr sz="2200">
          <a:solidFill>
            <a:srgbClr val="000000"/>
          </a:solidFill>
          <a:latin typeface="+mn-lt"/>
          <a:ea typeface="+mn-ea"/>
        </a:defRPr>
      </a:lvl3pPr>
      <a:lvl4pPr marL="1450639" indent="-207235" algn="l" defTabSz="407272" rtl="0" fontAlgn="base" hangingPunct="0">
        <a:lnSpc>
          <a:spcPct val="93000"/>
        </a:lnSpc>
        <a:spcBef>
          <a:spcPct val="0"/>
        </a:spcBef>
        <a:spcAft>
          <a:spcPts val="522"/>
        </a:spcAft>
        <a:buClr>
          <a:srgbClr val="000000"/>
        </a:buClr>
        <a:buSzPct val="100000"/>
        <a:buFont typeface="Times New Roman" pitchFamily="18" charset="0"/>
        <a:defRPr sz="1800">
          <a:solidFill>
            <a:srgbClr val="000000"/>
          </a:solidFill>
          <a:latin typeface="+mn-lt"/>
          <a:ea typeface="+mn-ea"/>
        </a:defRPr>
      </a:lvl4pPr>
      <a:lvl5pPr marL="1865107" indent="-207235" algn="l" defTabSz="407272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8" charset="0"/>
        <a:defRPr sz="1800">
          <a:solidFill>
            <a:srgbClr val="000000"/>
          </a:solidFill>
          <a:latin typeface="+mn-lt"/>
          <a:ea typeface="+mn-ea"/>
        </a:defRPr>
      </a:lvl5pPr>
      <a:lvl6pPr marL="2279576" indent="-207235" algn="l" defTabSz="407272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8" charset="0"/>
        <a:defRPr sz="1800">
          <a:solidFill>
            <a:srgbClr val="000000"/>
          </a:solidFill>
          <a:latin typeface="+mn-lt"/>
          <a:ea typeface="+mn-ea"/>
        </a:defRPr>
      </a:lvl6pPr>
      <a:lvl7pPr marL="2694043" indent="-207235" algn="l" defTabSz="407272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8" charset="0"/>
        <a:defRPr sz="1800">
          <a:solidFill>
            <a:srgbClr val="000000"/>
          </a:solidFill>
          <a:latin typeface="+mn-lt"/>
          <a:ea typeface="+mn-ea"/>
        </a:defRPr>
      </a:lvl7pPr>
      <a:lvl8pPr marL="3108514" indent="-207235" algn="l" defTabSz="407272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8" charset="0"/>
        <a:defRPr sz="1800">
          <a:solidFill>
            <a:srgbClr val="000000"/>
          </a:solidFill>
          <a:latin typeface="+mn-lt"/>
          <a:ea typeface="+mn-ea"/>
        </a:defRPr>
      </a:lvl8pPr>
      <a:lvl9pPr marL="3522980" indent="-207235" algn="l" defTabSz="407272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8" charset="0"/>
        <a:defRPr sz="18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8289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4468" algn="l" defTabSz="8289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8936" algn="l" defTabSz="8289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3404" algn="l" defTabSz="8289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7872" algn="l" defTabSz="8289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72341" algn="l" defTabSz="8289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86809" algn="l" defTabSz="8289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901277" algn="l" defTabSz="8289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15745" algn="l" defTabSz="8289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6481" y="273629"/>
            <a:ext cx="8226720" cy="1143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6481" y="1604333"/>
            <a:ext cx="8226720" cy="4524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5592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6485" y="6247376"/>
            <a:ext cx="2128320" cy="470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656378" algn="l"/>
                <a:tab pos="1312751" algn="l"/>
                <a:tab pos="1969133" algn="l"/>
              </a:tabLst>
              <a:defRPr sz="1300">
                <a:solidFill>
                  <a:srgbClr val="000000"/>
                </a:solidFill>
                <a:latin typeface="Times New Roman" pitchFamily="18" charset="0"/>
                <a:cs typeface="Arial Unicode MS" charset="0"/>
              </a:defRPr>
            </a:lvl1pPr>
          </a:lstStyle>
          <a:p>
            <a:pPr defTabSz="407357" hangingPunct="0">
              <a:buClr>
                <a:srgbClr val="000000"/>
              </a:buClr>
              <a:buSzPct val="100000"/>
            </a:pPr>
            <a:endParaRPr lang="ru-RU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7680" y="6247376"/>
            <a:ext cx="2897280" cy="470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tabLst>
                <a:tab pos="656378" algn="l"/>
                <a:tab pos="1312751" algn="l"/>
                <a:tab pos="1969133" algn="l"/>
                <a:tab pos="2625509" algn="l"/>
              </a:tabLst>
              <a:defRPr sz="1300">
                <a:solidFill>
                  <a:srgbClr val="000000"/>
                </a:solidFill>
                <a:latin typeface="Times New Roman" pitchFamily="18" charset="0"/>
                <a:cs typeface="Arial Unicode MS" charset="0"/>
              </a:defRPr>
            </a:lvl1pPr>
          </a:lstStyle>
          <a:p>
            <a:pPr defTabSz="407357" hangingPunct="0">
              <a:buClr>
                <a:srgbClr val="000000"/>
              </a:buClr>
              <a:buSzPct val="100000"/>
            </a:pPr>
            <a:endParaRPr lang="ru-RU" smtClean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6325" y="6247376"/>
            <a:ext cx="2128320" cy="470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656378" algn="l"/>
                <a:tab pos="1312751" algn="l"/>
                <a:tab pos="1969133" algn="l"/>
              </a:tabLst>
              <a:defRPr sz="1300">
                <a:solidFill>
                  <a:srgbClr val="000000"/>
                </a:solidFill>
                <a:latin typeface="Times New Roman" pitchFamily="18" charset="0"/>
                <a:cs typeface="Arial Unicode MS" charset="0"/>
              </a:defRPr>
            </a:lvl1pPr>
          </a:lstStyle>
          <a:p>
            <a:pPr defTabSz="407357" hangingPunct="0">
              <a:buClr>
                <a:srgbClr val="000000"/>
              </a:buClr>
              <a:buSzPct val="100000"/>
            </a:pPr>
            <a:fld id="{E1E9C6A8-EDA4-4DE7-96B3-8D9A3274613A}" type="slidenum">
              <a:rPr lang="ru-RU" smtClean="0"/>
              <a:pPr defTabSz="407357" hangingPunct="0">
                <a:buClr>
                  <a:srgbClr val="000000"/>
                </a:buClr>
                <a:buSzPct val="100000"/>
              </a:pPr>
              <a:t>‹#›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xmlns="" val="1090169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ctr" defTabSz="407357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+mj-lt"/>
          <a:ea typeface="+mj-ea"/>
          <a:cs typeface="+mj-cs"/>
        </a:defRPr>
      </a:lvl1pPr>
      <a:lvl2pPr marL="673651" indent="-259097" algn="ctr" defTabSz="407357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  <a:ea typeface="MS Gothic" charset="-128"/>
        </a:defRPr>
      </a:lvl2pPr>
      <a:lvl3pPr marL="1036384" indent="-207278" algn="ctr" defTabSz="407357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  <a:ea typeface="MS Gothic" charset="-128"/>
        </a:defRPr>
      </a:lvl3pPr>
      <a:lvl4pPr marL="1450940" indent="-207278" algn="ctr" defTabSz="407357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  <a:ea typeface="MS Gothic" charset="-128"/>
        </a:defRPr>
      </a:lvl4pPr>
      <a:lvl5pPr marL="1865494" indent="-207278" algn="ctr" defTabSz="407357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  <a:ea typeface="MS Gothic" charset="-128"/>
        </a:defRPr>
      </a:lvl5pPr>
      <a:lvl6pPr marL="2280048" indent="-207278" algn="ctr" defTabSz="407357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  <a:ea typeface="MS Gothic" charset="-128"/>
        </a:defRPr>
      </a:lvl6pPr>
      <a:lvl7pPr marL="2694602" indent="-207278" algn="ctr" defTabSz="407357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  <a:ea typeface="MS Gothic" charset="-128"/>
        </a:defRPr>
      </a:lvl7pPr>
      <a:lvl8pPr marL="3109158" indent="-207278" algn="ctr" defTabSz="407357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  <a:ea typeface="MS Gothic" charset="-128"/>
        </a:defRPr>
      </a:lvl8pPr>
      <a:lvl9pPr marL="3523710" indent="-207278" algn="ctr" defTabSz="407357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  <a:ea typeface="MS Gothic" charset="-128"/>
        </a:defRPr>
      </a:lvl9pPr>
    </p:titleStyle>
    <p:bodyStyle>
      <a:lvl1pPr marL="310916" indent="-310916" algn="l" defTabSz="407357" rtl="0" fontAlgn="base" hangingPunct="0">
        <a:lnSpc>
          <a:spcPct val="93000"/>
        </a:lnSpc>
        <a:spcBef>
          <a:spcPct val="0"/>
        </a:spcBef>
        <a:spcAft>
          <a:spcPts val="1293"/>
        </a:spcAft>
        <a:buClr>
          <a:srgbClr val="000000"/>
        </a:buClr>
        <a:buSzPct val="100000"/>
        <a:buFont typeface="Times New Roman" pitchFamily="18" charset="0"/>
        <a:defRPr sz="2900">
          <a:solidFill>
            <a:srgbClr val="000000"/>
          </a:solidFill>
          <a:latin typeface="+mn-lt"/>
          <a:ea typeface="+mn-ea"/>
          <a:cs typeface="+mn-cs"/>
        </a:defRPr>
      </a:lvl1pPr>
      <a:lvl2pPr marL="673651" indent="-259097" algn="l" defTabSz="407357" rtl="0" fontAlgn="base" hangingPunct="0">
        <a:lnSpc>
          <a:spcPct val="93000"/>
        </a:lnSpc>
        <a:spcBef>
          <a:spcPct val="0"/>
        </a:spcBef>
        <a:spcAft>
          <a:spcPts val="1032"/>
        </a:spcAft>
        <a:buClr>
          <a:srgbClr val="000000"/>
        </a:buClr>
        <a:buSzPct val="100000"/>
        <a:buFont typeface="Times New Roman" pitchFamily="18" charset="0"/>
        <a:defRPr sz="2500">
          <a:solidFill>
            <a:srgbClr val="000000"/>
          </a:solidFill>
          <a:latin typeface="+mn-lt"/>
          <a:ea typeface="+mn-ea"/>
        </a:defRPr>
      </a:lvl2pPr>
      <a:lvl3pPr marL="1036384" indent="-207278" algn="l" defTabSz="407357" rtl="0" fontAlgn="base" hangingPunct="0">
        <a:lnSpc>
          <a:spcPct val="93000"/>
        </a:lnSpc>
        <a:spcBef>
          <a:spcPct val="0"/>
        </a:spcBef>
        <a:spcAft>
          <a:spcPts val="771"/>
        </a:spcAft>
        <a:buClr>
          <a:srgbClr val="000000"/>
        </a:buClr>
        <a:buSzPct val="100000"/>
        <a:buFont typeface="Times New Roman" pitchFamily="18" charset="0"/>
        <a:defRPr sz="2200">
          <a:solidFill>
            <a:srgbClr val="000000"/>
          </a:solidFill>
          <a:latin typeface="+mn-lt"/>
          <a:ea typeface="+mn-ea"/>
        </a:defRPr>
      </a:lvl3pPr>
      <a:lvl4pPr marL="1450940" indent="-207278" algn="l" defTabSz="407357" rtl="0" fontAlgn="base" hangingPunct="0">
        <a:lnSpc>
          <a:spcPct val="93000"/>
        </a:lnSpc>
        <a:spcBef>
          <a:spcPct val="0"/>
        </a:spcBef>
        <a:spcAft>
          <a:spcPts val="522"/>
        </a:spcAft>
        <a:buClr>
          <a:srgbClr val="000000"/>
        </a:buClr>
        <a:buSzPct val="100000"/>
        <a:buFont typeface="Times New Roman" pitchFamily="18" charset="0"/>
        <a:defRPr sz="1800">
          <a:solidFill>
            <a:srgbClr val="000000"/>
          </a:solidFill>
          <a:latin typeface="+mn-lt"/>
          <a:ea typeface="+mn-ea"/>
        </a:defRPr>
      </a:lvl4pPr>
      <a:lvl5pPr marL="1865494" indent="-207278" algn="l" defTabSz="407357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8" charset="0"/>
        <a:defRPr sz="1800">
          <a:solidFill>
            <a:srgbClr val="000000"/>
          </a:solidFill>
          <a:latin typeface="+mn-lt"/>
          <a:ea typeface="+mn-ea"/>
        </a:defRPr>
      </a:lvl5pPr>
      <a:lvl6pPr marL="2280048" indent="-207278" algn="l" defTabSz="407357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8" charset="0"/>
        <a:defRPr sz="1800">
          <a:solidFill>
            <a:srgbClr val="000000"/>
          </a:solidFill>
          <a:latin typeface="+mn-lt"/>
          <a:ea typeface="+mn-ea"/>
        </a:defRPr>
      </a:lvl6pPr>
      <a:lvl7pPr marL="2694602" indent="-207278" algn="l" defTabSz="407357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8" charset="0"/>
        <a:defRPr sz="1800">
          <a:solidFill>
            <a:srgbClr val="000000"/>
          </a:solidFill>
          <a:latin typeface="+mn-lt"/>
          <a:ea typeface="+mn-ea"/>
        </a:defRPr>
      </a:lvl7pPr>
      <a:lvl8pPr marL="3109158" indent="-207278" algn="l" defTabSz="407357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8" charset="0"/>
        <a:defRPr sz="1800">
          <a:solidFill>
            <a:srgbClr val="000000"/>
          </a:solidFill>
          <a:latin typeface="+mn-lt"/>
          <a:ea typeface="+mn-ea"/>
        </a:defRPr>
      </a:lvl8pPr>
      <a:lvl9pPr marL="3523710" indent="-207278" algn="l" defTabSz="407357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8" charset="0"/>
        <a:defRPr sz="18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82910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4554" algn="l" defTabSz="82910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9108" algn="l" defTabSz="82910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3662" algn="l" defTabSz="82910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8216" algn="l" defTabSz="82910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72771" algn="l" defTabSz="82910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87325" algn="l" defTabSz="82910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901879" algn="l" defTabSz="82910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16433" algn="l" defTabSz="82910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6481" y="273629"/>
            <a:ext cx="8226720" cy="1143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6481" y="1604330"/>
            <a:ext cx="8226720" cy="4524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5599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6482" y="6247376"/>
            <a:ext cx="2128320" cy="470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656582" algn="l"/>
                <a:tab pos="1313162" algn="l"/>
                <a:tab pos="1969745" algn="l"/>
              </a:tabLst>
              <a:defRPr sz="1300">
                <a:solidFill>
                  <a:srgbClr val="000000"/>
                </a:solidFill>
                <a:latin typeface="Times New Roman" pitchFamily="18" charset="0"/>
                <a:cs typeface="Arial Unicode MS" charset="0"/>
              </a:defRPr>
            </a:lvl1pPr>
          </a:lstStyle>
          <a:p>
            <a:pPr defTabSz="407484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7680" y="6247376"/>
            <a:ext cx="2897280" cy="470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tabLst>
                <a:tab pos="656582" algn="l"/>
                <a:tab pos="1313162" algn="l"/>
                <a:tab pos="1969745" algn="l"/>
                <a:tab pos="2626327" algn="l"/>
              </a:tabLst>
              <a:defRPr sz="1300">
                <a:solidFill>
                  <a:srgbClr val="000000"/>
                </a:solidFill>
                <a:latin typeface="Times New Roman" pitchFamily="18" charset="0"/>
                <a:cs typeface="Arial Unicode MS" charset="0"/>
              </a:defRPr>
            </a:lvl1pPr>
          </a:lstStyle>
          <a:p>
            <a:pPr defTabSz="407484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mtClean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6322" y="6247376"/>
            <a:ext cx="2128320" cy="470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656582" algn="l"/>
                <a:tab pos="1313162" algn="l"/>
                <a:tab pos="1969745" algn="l"/>
              </a:tabLst>
              <a:defRPr sz="1300">
                <a:solidFill>
                  <a:srgbClr val="000000"/>
                </a:solidFill>
                <a:latin typeface="Times New Roman" pitchFamily="18" charset="0"/>
                <a:cs typeface="Arial Unicode MS" charset="0"/>
              </a:defRPr>
            </a:lvl1pPr>
          </a:lstStyle>
          <a:p>
            <a:pPr defTabSz="407484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E1E9C6A8-EDA4-4DE7-96B3-8D9A3274613A}" type="slidenum">
              <a:rPr lang="ru-RU" smtClean="0"/>
              <a:pPr defTabSz="407484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‹#›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xmlns="" val="1090169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ctr" defTabSz="407484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+mj-lt"/>
          <a:ea typeface="+mj-ea"/>
          <a:cs typeface="+mj-cs"/>
        </a:defRPr>
      </a:lvl1pPr>
      <a:lvl2pPr marL="673860" indent="-259178" algn="ctr" defTabSz="407484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  <a:ea typeface="MS Gothic" charset="-128"/>
        </a:defRPr>
      </a:lvl2pPr>
      <a:lvl3pPr marL="1036707" indent="-207341" algn="ctr" defTabSz="407484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  <a:ea typeface="MS Gothic" charset="-128"/>
        </a:defRPr>
      </a:lvl3pPr>
      <a:lvl4pPr marL="1451391" indent="-207341" algn="ctr" defTabSz="407484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  <a:ea typeface="MS Gothic" charset="-128"/>
        </a:defRPr>
      </a:lvl4pPr>
      <a:lvl5pPr marL="1866074" indent="-207341" algn="ctr" defTabSz="407484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  <a:ea typeface="MS Gothic" charset="-128"/>
        </a:defRPr>
      </a:lvl5pPr>
      <a:lvl6pPr marL="2280758" indent="-207341" algn="ctr" defTabSz="407484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  <a:ea typeface="MS Gothic" charset="-128"/>
        </a:defRPr>
      </a:lvl6pPr>
      <a:lvl7pPr marL="2695440" indent="-207341" algn="ctr" defTabSz="407484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  <a:ea typeface="MS Gothic" charset="-128"/>
        </a:defRPr>
      </a:lvl7pPr>
      <a:lvl8pPr marL="3110124" indent="-207341" algn="ctr" defTabSz="407484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  <a:ea typeface="MS Gothic" charset="-128"/>
        </a:defRPr>
      </a:lvl8pPr>
      <a:lvl9pPr marL="3524806" indent="-207341" algn="ctr" defTabSz="407484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  <a:ea typeface="MS Gothic" charset="-128"/>
        </a:defRPr>
      </a:lvl9pPr>
    </p:titleStyle>
    <p:bodyStyle>
      <a:lvl1pPr marL="311013" indent="-311013" algn="l" defTabSz="407484" rtl="0" fontAlgn="base" hangingPunct="0">
        <a:lnSpc>
          <a:spcPct val="93000"/>
        </a:lnSpc>
        <a:spcBef>
          <a:spcPct val="0"/>
        </a:spcBef>
        <a:spcAft>
          <a:spcPts val="1293"/>
        </a:spcAft>
        <a:buClr>
          <a:srgbClr val="000000"/>
        </a:buClr>
        <a:buSzPct val="100000"/>
        <a:buFont typeface="Times New Roman" pitchFamily="18" charset="0"/>
        <a:defRPr sz="2900">
          <a:solidFill>
            <a:srgbClr val="000000"/>
          </a:solidFill>
          <a:latin typeface="+mn-lt"/>
          <a:ea typeface="+mn-ea"/>
          <a:cs typeface="+mn-cs"/>
        </a:defRPr>
      </a:lvl1pPr>
      <a:lvl2pPr marL="673860" indent="-259178" algn="l" defTabSz="407484" rtl="0" fontAlgn="base" hangingPunct="0">
        <a:lnSpc>
          <a:spcPct val="93000"/>
        </a:lnSpc>
        <a:spcBef>
          <a:spcPct val="0"/>
        </a:spcBef>
        <a:spcAft>
          <a:spcPts val="1032"/>
        </a:spcAft>
        <a:buClr>
          <a:srgbClr val="000000"/>
        </a:buClr>
        <a:buSzPct val="100000"/>
        <a:buFont typeface="Times New Roman" pitchFamily="18" charset="0"/>
        <a:defRPr sz="2500">
          <a:solidFill>
            <a:srgbClr val="000000"/>
          </a:solidFill>
          <a:latin typeface="+mn-lt"/>
          <a:ea typeface="+mn-ea"/>
        </a:defRPr>
      </a:lvl2pPr>
      <a:lvl3pPr marL="1036707" indent="-207341" algn="l" defTabSz="407484" rtl="0" fontAlgn="base" hangingPunct="0">
        <a:lnSpc>
          <a:spcPct val="93000"/>
        </a:lnSpc>
        <a:spcBef>
          <a:spcPct val="0"/>
        </a:spcBef>
        <a:spcAft>
          <a:spcPts val="771"/>
        </a:spcAft>
        <a:buClr>
          <a:srgbClr val="000000"/>
        </a:buClr>
        <a:buSzPct val="100000"/>
        <a:buFont typeface="Times New Roman" pitchFamily="18" charset="0"/>
        <a:defRPr sz="2200">
          <a:solidFill>
            <a:srgbClr val="000000"/>
          </a:solidFill>
          <a:latin typeface="+mn-lt"/>
          <a:ea typeface="+mn-ea"/>
        </a:defRPr>
      </a:lvl3pPr>
      <a:lvl4pPr marL="1451391" indent="-207341" algn="l" defTabSz="407484" rtl="0" fontAlgn="base" hangingPunct="0">
        <a:lnSpc>
          <a:spcPct val="93000"/>
        </a:lnSpc>
        <a:spcBef>
          <a:spcPct val="0"/>
        </a:spcBef>
        <a:spcAft>
          <a:spcPts val="522"/>
        </a:spcAft>
        <a:buClr>
          <a:srgbClr val="000000"/>
        </a:buClr>
        <a:buSzPct val="100000"/>
        <a:buFont typeface="Times New Roman" pitchFamily="18" charset="0"/>
        <a:defRPr sz="1800">
          <a:solidFill>
            <a:srgbClr val="000000"/>
          </a:solidFill>
          <a:latin typeface="+mn-lt"/>
          <a:ea typeface="+mn-ea"/>
        </a:defRPr>
      </a:lvl4pPr>
      <a:lvl5pPr marL="1866074" indent="-207341" algn="l" defTabSz="407484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8" charset="0"/>
        <a:defRPr sz="1800">
          <a:solidFill>
            <a:srgbClr val="000000"/>
          </a:solidFill>
          <a:latin typeface="+mn-lt"/>
          <a:ea typeface="+mn-ea"/>
        </a:defRPr>
      </a:lvl5pPr>
      <a:lvl6pPr marL="2280758" indent="-207341" algn="l" defTabSz="407484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8" charset="0"/>
        <a:defRPr sz="1800">
          <a:solidFill>
            <a:srgbClr val="000000"/>
          </a:solidFill>
          <a:latin typeface="+mn-lt"/>
          <a:ea typeface="+mn-ea"/>
        </a:defRPr>
      </a:lvl6pPr>
      <a:lvl7pPr marL="2695440" indent="-207341" algn="l" defTabSz="407484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8" charset="0"/>
        <a:defRPr sz="1800">
          <a:solidFill>
            <a:srgbClr val="000000"/>
          </a:solidFill>
          <a:latin typeface="+mn-lt"/>
          <a:ea typeface="+mn-ea"/>
        </a:defRPr>
      </a:lvl7pPr>
      <a:lvl8pPr marL="3110124" indent="-207341" algn="l" defTabSz="407484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8" charset="0"/>
        <a:defRPr sz="1800">
          <a:solidFill>
            <a:srgbClr val="000000"/>
          </a:solidFill>
          <a:latin typeface="+mn-lt"/>
          <a:ea typeface="+mn-ea"/>
        </a:defRPr>
      </a:lvl8pPr>
      <a:lvl9pPr marL="3524806" indent="-207341" algn="l" defTabSz="407484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8" charset="0"/>
        <a:defRPr sz="18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82936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4683" algn="l" defTabSz="82936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9366" algn="l" defTabSz="82936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4049" algn="l" defTabSz="82936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8732" algn="l" defTabSz="82936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73416" algn="l" defTabSz="82936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88099" algn="l" defTabSz="82936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902782" algn="l" defTabSz="82936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17465" algn="l" defTabSz="82936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TSSH1897@mail.ru" TargetMode="External"/><Relationship Id="rId4" Type="http://schemas.openxmlformats.org/officeDocument/2006/relationships/image" Target="../media/image5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8.xml"/><Relationship Id="rId1" Type="http://schemas.openxmlformats.org/officeDocument/2006/relationships/audio" Target="../media/media1.mp3"/><Relationship Id="rId6" Type="http://schemas.openxmlformats.org/officeDocument/2006/relationships/image" Target="../media/image7.png"/><Relationship Id="rId5" Type="http://schemas.microsoft.com/office/2007/relationships/media" Target="../media/media1.mp3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0.xml"/><Relationship Id="rId1" Type="http://schemas.openxmlformats.org/officeDocument/2006/relationships/audio" Target="../media/media1.mp3"/><Relationship Id="rId6" Type="http://schemas.openxmlformats.org/officeDocument/2006/relationships/image" Target="../media/image7.png"/><Relationship Id="rId5" Type="http://schemas.microsoft.com/office/2007/relationships/media" Target="../media/media1.mp3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9.xml"/><Relationship Id="rId1" Type="http://schemas.openxmlformats.org/officeDocument/2006/relationships/audio" Target="../media/media1.mp3"/><Relationship Id="rId6" Type="http://schemas.openxmlformats.org/officeDocument/2006/relationships/image" Target="../media/image7.png"/><Relationship Id="rId5" Type="http://schemas.microsoft.com/office/2007/relationships/media" Target="../media/media1.mp3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9.xml"/><Relationship Id="rId1" Type="http://schemas.openxmlformats.org/officeDocument/2006/relationships/audio" Target="../media/media1.mp3"/><Relationship Id="rId6" Type="http://schemas.openxmlformats.org/officeDocument/2006/relationships/image" Target="../media/image7.png"/><Relationship Id="rId5" Type="http://schemas.microsoft.com/office/2007/relationships/media" Target="../media/media1.mp3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2"/>
          <p:cNvSpPr>
            <a:spLocks noGrp="1"/>
          </p:cNvSpPr>
          <p:nvPr>
            <p:ph type="ctrTitle" idx="4294967295"/>
          </p:nvPr>
        </p:nvSpPr>
        <p:spPr>
          <a:xfrm>
            <a:off x="685800" y="2067765"/>
            <a:ext cx="7772400" cy="1426788"/>
          </a:xfrm>
        </p:spPr>
        <p:txBody>
          <a:bodyPr/>
          <a:lstStyle/>
          <a:p>
            <a:endParaRPr lang="ru-RU" smtClean="0"/>
          </a:p>
        </p:txBody>
      </p:sp>
      <p:sp>
        <p:nvSpPr>
          <p:cNvPr id="3074" name="Rectangle 3"/>
          <p:cNvSpPr>
            <a:spLocks noGrp="1"/>
          </p:cNvSpPr>
          <p:nvPr>
            <p:ph type="subTitle" idx="4294967295"/>
          </p:nvPr>
        </p:nvSpPr>
        <p:spPr>
          <a:xfrm>
            <a:off x="1371600" y="3771900"/>
            <a:ext cx="6400800" cy="1701052"/>
          </a:xfrm>
        </p:spPr>
        <p:txBody>
          <a:bodyPr/>
          <a:lstStyle/>
          <a:p>
            <a:pPr marL="0" indent="0" algn="ctr">
              <a:buNone/>
            </a:pPr>
            <a:endParaRPr lang="ru-RU" smtClean="0">
              <a:latin typeface="Times New Roman" pitchFamily="18" charset="0"/>
            </a:endParaRPr>
          </a:p>
        </p:txBody>
      </p:sp>
      <p:pic>
        <p:nvPicPr>
          <p:cNvPr id="3075" name="Picture 4" descr="img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169"/>
            <a:ext cx="9144000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5" descr="Рисунок1ю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888" y="659723"/>
            <a:ext cx="9144000" cy="630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Rectangle 6"/>
          <p:cNvSpPr>
            <a:spLocks noChangeArrowheads="1"/>
          </p:cNvSpPr>
          <p:nvPr/>
        </p:nvSpPr>
        <p:spPr bwMode="auto">
          <a:xfrm>
            <a:off x="-7891" y="5939331"/>
            <a:ext cx="2609262" cy="978414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380" tIns="45692" rIns="91380" bIns="45692" anchor="ctr"/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ru-RU" sz="1400" b="1" dirty="0">
                <a:latin typeface="Times New Roman CYR"/>
                <a:ea typeface="Times New Roman CYR"/>
                <a:cs typeface="Times New Roman"/>
              </a:rPr>
              <a:t>Работу выполнила:</a:t>
            </a:r>
            <a:endParaRPr lang="ru-RU" sz="1100" dirty="0">
              <a:latin typeface="Calibri"/>
              <a:ea typeface="Calibri"/>
              <a:cs typeface="Times New Roman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 CYR"/>
                <a:ea typeface="Times New Roman CYR"/>
                <a:cs typeface="Times New Roman"/>
              </a:rPr>
              <a:t>                                                                          учащаяся </a:t>
            </a:r>
            <a:r>
              <a:rPr lang="ru-RU" sz="1400" dirty="0" smtClean="0">
                <a:latin typeface="Times New Roman CYR"/>
                <a:ea typeface="Times New Roman CYR"/>
                <a:cs typeface="Times New Roman"/>
              </a:rPr>
              <a:t>9 </a:t>
            </a:r>
            <a:r>
              <a:rPr lang="ru-RU" sz="1400" dirty="0">
                <a:latin typeface="Times New Roman CYR"/>
                <a:ea typeface="Times New Roman CYR"/>
                <a:cs typeface="Times New Roman"/>
              </a:rPr>
              <a:t>класса </a:t>
            </a:r>
            <a:endParaRPr lang="ru-RU" sz="1100" dirty="0">
              <a:latin typeface="Calibri"/>
              <a:ea typeface="Calibri"/>
              <a:cs typeface="Times New Roman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 CYR"/>
                <a:ea typeface="Times New Roman CYR"/>
                <a:cs typeface="Times New Roman"/>
              </a:rPr>
              <a:t>                                                                         </a:t>
            </a:r>
            <a:r>
              <a:rPr lang="ru-RU" sz="1400" dirty="0" err="1">
                <a:latin typeface="Times New Roman CYR"/>
                <a:ea typeface="Times New Roman CYR"/>
                <a:cs typeface="Times New Roman"/>
              </a:rPr>
              <a:t>Линючева</a:t>
            </a:r>
            <a:r>
              <a:rPr lang="ru-RU" sz="1400" dirty="0">
                <a:latin typeface="Times New Roman CYR"/>
                <a:ea typeface="Times New Roman CYR"/>
                <a:cs typeface="Times New Roman"/>
              </a:rPr>
              <a:t> Елизавета Антоновна</a:t>
            </a:r>
            <a:endParaRPr lang="ru-RU" sz="1100" dirty="0">
              <a:latin typeface="Calibri"/>
              <a:ea typeface="Calibri"/>
              <a:cs typeface="Times New Roman"/>
            </a:endParaRPr>
          </a:p>
        </p:txBody>
      </p:sp>
      <p:pic>
        <p:nvPicPr>
          <p:cNvPr id="3078" name="Picture 7" descr="img1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6375" y="4725661"/>
            <a:ext cx="462242" cy="462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9" name="Rectangle 8"/>
          <p:cNvSpPr>
            <a:spLocks noChangeArrowheads="1"/>
          </p:cNvSpPr>
          <p:nvPr/>
        </p:nvSpPr>
        <p:spPr bwMode="auto">
          <a:xfrm>
            <a:off x="0" y="3"/>
            <a:ext cx="9144000" cy="36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80" tIns="45692" rIns="91380" bIns="45692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3080" name="WordArt 9"/>
          <p:cNvSpPr>
            <a:spLocks noChangeArrowheads="1" noChangeShapeType="1" noTextEdit="1"/>
          </p:cNvSpPr>
          <p:nvPr/>
        </p:nvSpPr>
        <p:spPr bwMode="auto">
          <a:xfrm>
            <a:off x="5795969" y="2209519"/>
            <a:ext cx="2447925" cy="1818154"/>
          </a:xfrm>
          <a:prstGeom prst="rect">
            <a:avLst/>
          </a:prstGeom>
        </p:spPr>
        <p:txBody>
          <a:bodyPr wrap="none" lIns="91380" tIns="45692" rIns="91380" bIns="45692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6600"/>
                </a:solidFill>
                <a:latin typeface="Arial"/>
                <a:cs typeface="Arial"/>
              </a:rPr>
              <a:t>История</a:t>
            </a:r>
          </a:p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6600"/>
                </a:solidFill>
                <a:latin typeface="Arial"/>
                <a:cs typeface="Arial"/>
              </a:rPr>
              <a:t>прялки</a:t>
            </a:r>
          </a:p>
        </p:txBody>
      </p:sp>
      <p:sp>
        <p:nvSpPr>
          <p:cNvPr id="33802" name="Rectangle 10"/>
          <p:cNvSpPr>
            <a:spLocks noChangeArrowheads="1"/>
          </p:cNvSpPr>
          <p:nvPr/>
        </p:nvSpPr>
        <p:spPr bwMode="auto">
          <a:xfrm>
            <a:off x="5292731" y="952222"/>
            <a:ext cx="3103563" cy="646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380" tIns="45692" rIns="91380" bIns="45692">
            <a:spAutoFit/>
          </a:bodyPr>
          <a:lstStyle/>
          <a:p>
            <a:pPr algn="ctr">
              <a:defRPr/>
            </a:pPr>
            <a:r>
              <a:rPr lang="ru-RU" dirty="0" smtClean="0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dirty="0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dirty="0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ru-RU" dirty="0">
              <a:solidFill>
                <a:srgbClr val="99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82" name="Rectangle 11"/>
          <p:cNvSpPr>
            <a:spLocks noChangeArrowheads="1"/>
          </p:cNvSpPr>
          <p:nvPr/>
        </p:nvSpPr>
        <p:spPr bwMode="auto">
          <a:xfrm>
            <a:off x="5076056" y="5301212"/>
            <a:ext cx="4032442" cy="1616537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380" tIns="45692" rIns="91380" bIns="45692" anchor="ctr"/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endParaRPr lang="ru-RU" sz="1400" b="1" spc="-120" dirty="0">
              <a:latin typeface="Times New Roman CYR"/>
              <a:ea typeface="Times New Roman CYR"/>
              <a:cs typeface="Times New Roman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ru-RU" sz="1400" b="1" spc="-120" dirty="0">
                <a:latin typeface="Times New Roman CYR"/>
                <a:ea typeface="Times New Roman CYR"/>
                <a:cs typeface="Times New Roman"/>
              </a:rPr>
              <a:t>Руководитель: </a:t>
            </a:r>
            <a:endParaRPr lang="ru-RU" sz="1100" dirty="0">
              <a:latin typeface="Calibri"/>
              <a:ea typeface="Calibri"/>
              <a:cs typeface="Times New Roman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 CYR"/>
                <a:ea typeface="Times New Roman CYR"/>
                <a:cs typeface="Times New Roman"/>
              </a:rPr>
              <a:t>учитель  истории и </a:t>
            </a:r>
            <a:r>
              <a:rPr lang="ru-RU" sz="1400" dirty="0" smtClean="0">
                <a:latin typeface="Times New Roman CYR"/>
                <a:ea typeface="Times New Roman CYR"/>
                <a:cs typeface="Times New Roman"/>
              </a:rPr>
              <a:t>обществознания</a:t>
            </a:r>
            <a:endParaRPr lang="ru-RU" sz="1100" dirty="0">
              <a:latin typeface="Calibri"/>
              <a:ea typeface="Calibri"/>
              <a:cs typeface="Times New Roman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 CYR"/>
                <a:ea typeface="Times New Roman CYR"/>
                <a:cs typeface="Times New Roman"/>
              </a:rPr>
              <a:t>МБОУ  </a:t>
            </a:r>
            <a:r>
              <a:rPr lang="ru-RU" sz="1400" dirty="0" err="1">
                <a:latin typeface="Times New Roman CYR"/>
                <a:ea typeface="Times New Roman CYR"/>
                <a:cs typeface="Times New Roman"/>
              </a:rPr>
              <a:t>Туртапинской</a:t>
            </a:r>
            <a:r>
              <a:rPr lang="ru-RU" sz="1400" dirty="0">
                <a:latin typeface="Times New Roman CYR"/>
                <a:ea typeface="Times New Roman CYR"/>
                <a:cs typeface="Times New Roman"/>
              </a:rPr>
              <a:t> ОШ </a:t>
            </a:r>
            <a:endParaRPr lang="ru-RU" sz="1100" dirty="0">
              <a:latin typeface="Calibri"/>
              <a:ea typeface="Calibri"/>
              <a:cs typeface="Times New Roman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 CYR"/>
                <a:ea typeface="Times New Roman CYR"/>
                <a:cs typeface="Times New Roman"/>
              </a:rPr>
              <a:t>Перова Ольга Николаевна</a:t>
            </a:r>
            <a:endParaRPr lang="ru-RU" sz="1100" dirty="0">
              <a:latin typeface="Calibri"/>
              <a:ea typeface="Calibri"/>
              <a:cs typeface="Times New Roman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 CYR"/>
                <a:ea typeface="Times New Roman CYR"/>
                <a:cs typeface="Times New Roman"/>
              </a:rPr>
              <a:t>                                                                                 Телефон: </a:t>
            </a:r>
            <a:r>
              <a:rPr lang="ru-RU"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8(83177)72-9-24</a:t>
            </a:r>
            <a:endParaRPr lang="ru-RU" sz="1100" dirty="0">
              <a:latin typeface="Calibri"/>
              <a:ea typeface="Calibri"/>
              <a:cs typeface="Times New Roman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ru-RU" sz="1100" dirty="0">
                <a:latin typeface="Calibri"/>
                <a:ea typeface="Times New Roman"/>
                <a:cs typeface="Times New Roman"/>
              </a:rPr>
              <a:t>                                                                                                                  </a:t>
            </a:r>
            <a:r>
              <a:rPr lang="ru-RU" sz="1400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hlinkClick r:id="rId5"/>
              </a:rPr>
              <a:t>TSSH1897@mail.ru</a:t>
            </a:r>
            <a:endParaRPr lang="ru-RU" sz="11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 </a:t>
            </a:r>
            <a:endParaRPr lang="ru-RU" sz="1100" dirty="0">
              <a:latin typeface="Calibri"/>
              <a:ea typeface="Calibri"/>
              <a:cs typeface="Times New Roman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28775"/>
            <a:ext cx="9144000" cy="984828"/>
          </a:xfrm>
          <a:prstGeom prst="rect">
            <a:avLst/>
          </a:prstGeom>
        </p:spPr>
        <p:txBody>
          <a:bodyPr wrap="square" lIns="91380" tIns="45692" rIns="91380" bIns="45692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kern="0" dirty="0" smtClean="0">
                <a:solidFill>
                  <a:srgbClr val="000000"/>
                </a:solidFill>
                <a:latin typeface="Candara"/>
              </a:rPr>
              <a:t> </a:t>
            </a:r>
            <a:r>
              <a:rPr lang="ru-RU" sz="1300" kern="0" dirty="0">
                <a:solidFill>
                  <a:srgbClr val="000000"/>
                </a:solidFill>
                <a:latin typeface="Candara"/>
              </a:rPr>
              <a:t/>
            </a:r>
            <a:br>
              <a:rPr lang="ru-RU" sz="1300" kern="0" dirty="0">
                <a:solidFill>
                  <a:srgbClr val="000000"/>
                </a:solidFill>
                <a:latin typeface="Candara"/>
              </a:rPr>
            </a:br>
            <a:r>
              <a:rPr lang="ru-RU" sz="4000" b="1" dirty="0">
                <a:solidFill>
                  <a:srgbClr val="F79646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795969" y="952219"/>
            <a:ext cx="2447925" cy="400053"/>
          </a:xfrm>
          <a:prstGeom prst="rect">
            <a:avLst/>
          </a:prstGeom>
        </p:spPr>
        <p:txBody>
          <a:bodyPr wrap="square" lIns="91380" tIns="45692" rIns="91380" bIns="45692">
            <a:spAutoFit/>
          </a:bodyPr>
          <a:lstStyle/>
          <a:p>
            <a:pPr algn="ctr"/>
            <a:r>
              <a:rPr lang="ru-RU" sz="2000" b="1" dirty="0" smtClean="0">
                <a:latin typeface="Times New Roman"/>
                <a:ea typeface="Times New Roman"/>
              </a:rPr>
              <a:t> </a:t>
            </a:r>
            <a:endParaRPr lang="ru-RU" sz="2000" b="1" dirty="0"/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548680"/>
            <a:ext cx="4572000" cy="1862038"/>
          </a:xfrm>
          <a:prstGeom prst="rect">
            <a:avLst/>
          </a:prstGeom>
        </p:spPr>
        <p:txBody>
          <a:bodyPr lIns="91380" tIns="45692" rIns="91380" bIns="45692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tabLst>
                <a:tab pos="2463537" algn="l"/>
                <a:tab pos="2968048" algn="ctr"/>
              </a:tabLst>
            </a:pPr>
            <a:r>
              <a:rPr lang="ru-RU" sz="2000" b="1" i="1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В низенькой светелке огонёк горит,</a:t>
            </a:r>
            <a:br>
              <a:rPr lang="ru-RU" sz="2000" b="1" i="1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</a:br>
            <a:r>
              <a:rPr lang="ru-RU" sz="2000" b="1" i="1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Молодая пряха под окном сидит. </a:t>
            </a:r>
            <a:br>
              <a:rPr lang="ru-RU" sz="2000" b="1" i="1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</a:br>
            <a:r>
              <a:rPr lang="ru-RU" sz="2000" b="1" i="1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Молода, красива, карие глаза.</a:t>
            </a:r>
            <a:br>
              <a:rPr lang="ru-RU" sz="2000" b="1" i="1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</a:br>
            <a:r>
              <a:rPr lang="ru-RU" sz="2000" b="1" i="1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По плечам развита русая коса.</a:t>
            </a:r>
            <a:r>
              <a:rPr lang="ru-RU" sz="2000" b="1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/>
            </a:r>
            <a:br>
              <a:rPr lang="ru-RU" sz="2000" b="1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</a:br>
            <a:endParaRPr lang="ru-RU" sz="2000" b="1" dirty="0">
              <a:latin typeface="Calibri"/>
              <a:ea typeface="Calibri"/>
              <a:cs typeface="Times New Roman"/>
            </a:endParaRPr>
          </a:p>
        </p:txBody>
      </p:sp>
      <p:pic>
        <p:nvPicPr>
          <p:cNvPr id="3" name="Picture 6" descr="magiya-kos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052736"/>
            <a:ext cx="4125144" cy="5537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усские народные - Пряха (minus)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1999920" y="580526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19255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9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Админ\Desktop\DSCF2837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8793"/>
          <a:stretch/>
        </p:blipFill>
        <p:spPr bwMode="auto">
          <a:xfrm>
            <a:off x="489537" y="332656"/>
            <a:ext cx="2807518" cy="41719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361985" y="4504606"/>
            <a:ext cx="457005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Моя прабабушка –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Рябухина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Елена Гавриловна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0174"/>
          <a:stretch/>
        </p:blipFill>
        <p:spPr bwMode="auto">
          <a:xfrm>
            <a:off x="5004048" y="1196752"/>
            <a:ext cx="3108173" cy="4589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985849" y="5868649"/>
            <a:ext cx="614434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Прялка  - экспонат из коллекции школьного краеведческого музея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696949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 descr="94418555_large_BOSKIN_Pryalka"/>
          <p:cNvPicPr>
            <a:picLocks noChangeAspect="1" noChangeArrowheads="1"/>
          </p:cNvPicPr>
          <p:nvPr/>
        </p:nvPicPr>
        <p:blipFill rotWithShape="1">
          <a:blip r:embed="rId4" cstate="print"/>
          <a:srcRect b="3067"/>
          <a:stretch/>
        </p:blipFill>
        <p:spPr bwMode="auto">
          <a:xfrm>
            <a:off x="395536" y="188640"/>
            <a:ext cx="3816424" cy="5024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4355976" y="4437112"/>
            <a:ext cx="4572000" cy="2193549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7200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Times New Roman"/>
                <a:ea typeface="Times New Roman"/>
                <a:cs typeface="Times New Roman"/>
              </a:rPr>
              <a:t>Сколько дум передумано, в какие дальние дали  улетали мысли девичьи да женские за работой на прялке! Сколько песен и сказок родилось под шум прялок и свист метели за окном!  </a:t>
            </a:r>
            <a:endParaRPr lang="ru-RU" sz="2000" b="1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2" name="Русские народные - Пряха (minus)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1835696" y="566124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6696949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9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:\материалы на конкурс музеев 2016-2017\конкурс музеев!!!\для конкурса музеев\DSCN5195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369"/>
          <a:stretch/>
        </p:blipFill>
        <p:spPr bwMode="auto">
          <a:xfrm>
            <a:off x="3851920" y="1204883"/>
            <a:ext cx="4968552" cy="546447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87022" y="404664"/>
            <a:ext cx="4572000" cy="160043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spcAft>
                <a:spcPts val="0"/>
              </a:spcAft>
            </a:pPr>
            <a:r>
              <a:rPr lang="ru-RU" sz="2000" b="1" i="1" dirty="0">
                <a:latin typeface="Times New Roman"/>
              </a:rPr>
              <a:t>В избушке распевая, дева</a:t>
            </a:r>
            <a:endParaRPr lang="ru-RU" sz="2000" b="1" i="1" dirty="0">
              <a:latin typeface="Times New Roman"/>
              <a:ea typeface="Times New Roman"/>
            </a:endParaRPr>
          </a:p>
          <a:p>
            <a:pPr eaLnBrk="0" hangingPunct="0">
              <a:spcAft>
                <a:spcPts val="0"/>
              </a:spcAft>
            </a:pPr>
            <a:r>
              <a:rPr lang="ru-RU" sz="2000" b="1" i="1" dirty="0">
                <a:latin typeface="Times New Roman"/>
              </a:rPr>
              <a:t>Прядёт, и зимних друг ночей,</a:t>
            </a:r>
            <a:endParaRPr lang="ru-RU" sz="2000" b="1" i="1" dirty="0">
              <a:latin typeface="Times New Roman"/>
              <a:ea typeface="Times New Roman"/>
            </a:endParaRPr>
          </a:p>
          <a:p>
            <a:pPr eaLnBrk="0" hangingPunct="0">
              <a:spcAft>
                <a:spcPts val="0"/>
              </a:spcAft>
            </a:pPr>
            <a:r>
              <a:rPr lang="ru-RU" sz="2000" b="1" i="1" dirty="0">
                <a:latin typeface="Times New Roman"/>
              </a:rPr>
              <a:t>Трещит лучинка перед </a:t>
            </a:r>
            <a:r>
              <a:rPr lang="ru-RU" sz="2000" b="1" i="1" dirty="0" smtClean="0">
                <a:latin typeface="Times New Roman"/>
              </a:rPr>
              <a:t>ней.</a:t>
            </a:r>
            <a:endParaRPr lang="ru-RU" sz="2000" b="1" dirty="0">
              <a:latin typeface="Times New Roman"/>
              <a:ea typeface="Times New Roman"/>
            </a:endParaRPr>
          </a:p>
          <a:p>
            <a:pPr eaLnBrk="0" hangingPunct="0">
              <a:spcAft>
                <a:spcPts val="0"/>
              </a:spcAft>
            </a:pPr>
            <a:r>
              <a:rPr lang="ru-RU" sz="2000" b="1" dirty="0" smtClean="0">
                <a:latin typeface="Times New Roman"/>
              </a:rPr>
              <a:t> </a:t>
            </a:r>
            <a:endParaRPr lang="ru-RU" sz="2000" b="1" dirty="0">
              <a:latin typeface="Times New Roman"/>
              <a:ea typeface="Times New Roman"/>
            </a:endParaRPr>
          </a:p>
          <a:p>
            <a:pPr algn="ctr" eaLnBrk="0" hangingPunct="0">
              <a:spcAft>
                <a:spcPts val="0"/>
              </a:spcAft>
            </a:pPr>
            <a:r>
              <a:rPr lang="ru-RU" dirty="0">
                <a:latin typeface="Times New Roman"/>
              </a:rPr>
              <a:t> </a:t>
            </a:r>
            <a:endParaRPr lang="ru-RU" sz="16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4" name="Русские народные - Пряха (minus)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1907704" y="566124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7466492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9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404664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/>
              </a:rPr>
              <a:t> </a:t>
            </a:r>
            <a:endParaRPr lang="ru-RU" sz="1600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pic>
        <p:nvPicPr>
          <p:cNvPr id="4" name="Рисунок 3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195" b="2917"/>
          <a:stretch/>
        </p:blipFill>
        <p:spPr bwMode="auto">
          <a:xfrm>
            <a:off x="323528" y="3645024"/>
            <a:ext cx="3761187" cy="1605930"/>
          </a:xfrm>
          <a:prstGeom prst="rect">
            <a:avLst/>
          </a:prstGeom>
          <a:noFill/>
        </p:spPr>
      </p:pic>
      <p:pic>
        <p:nvPicPr>
          <p:cNvPr id="5" name="Рисунок 4" descr="F:\материалы на конкурс музеев 2016-2017\конкурс музеев!!!\для конкурса музеев\DSCN5208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060848"/>
            <a:ext cx="4320480" cy="319010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467544" y="3118323"/>
            <a:ext cx="42484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b="1" dirty="0" smtClean="0">
                <a:latin typeface="Times New Roman"/>
                <a:ea typeface="Times New Roman"/>
                <a:cs typeface="Times New Roman"/>
              </a:rPr>
              <a:t>веретёна   XI-</a:t>
            </a:r>
            <a:r>
              <a:rPr lang="ru-RU" sz="2000" b="1" dirty="0" err="1" smtClean="0">
                <a:latin typeface="Times New Roman"/>
                <a:ea typeface="Times New Roman"/>
                <a:cs typeface="Times New Roman"/>
              </a:rPr>
              <a:t>XVвека</a:t>
            </a:r>
            <a:endParaRPr lang="ru-RU" sz="2000" b="1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347864" y="5488073"/>
            <a:ext cx="568816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 smtClean="0">
                <a:latin typeface="Times New Roman"/>
                <a:ea typeface="Calibri"/>
              </a:rPr>
              <a:t> </a:t>
            </a:r>
            <a:r>
              <a:rPr lang="ru-RU" sz="20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веретёна - экспонаты</a:t>
            </a:r>
            <a:r>
              <a:rPr lang="ru-RU" sz="2000" b="1" dirty="0" smtClean="0">
                <a:latin typeface="Times New Roman"/>
                <a:ea typeface="Calibri"/>
              </a:rPr>
              <a:t>  </a:t>
            </a:r>
          </a:p>
          <a:p>
            <a:pPr algn="ctr"/>
            <a:r>
              <a:rPr lang="ru-RU" sz="2000" b="1" dirty="0" smtClean="0">
                <a:latin typeface="Times New Roman"/>
                <a:ea typeface="Calibri"/>
              </a:rPr>
              <a:t>из коллекции школьного краеведческого музея</a:t>
            </a:r>
            <a:endParaRPr lang="ru-RU" sz="2000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31183" y="260648"/>
            <a:ext cx="4572000" cy="1862048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7200">
              <a:lnSpc>
                <a:spcPct val="115000"/>
              </a:lnSpc>
              <a:spcAft>
                <a:spcPts val="0"/>
              </a:spcAft>
            </a:pPr>
            <a:r>
              <a:rPr lang="ru-RU" sz="2000" b="1" i="1" smtClean="0">
                <a:latin typeface="Times New Roman"/>
                <a:ea typeface="Times New Roman"/>
                <a:cs typeface="Times New Roman"/>
              </a:rPr>
              <a:t>Подарил мне </a:t>
            </a:r>
            <a:r>
              <a:rPr lang="ru-RU" sz="2000" b="1" i="1" dirty="0">
                <a:latin typeface="Times New Roman"/>
                <a:ea typeface="Times New Roman"/>
                <a:cs typeface="Times New Roman"/>
              </a:rPr>
              <a:t>батюшка</a:t>
            </a:r>
            <a:endParaRPr lang="ru-RU" sz="2000" b="1" i="1" dirty="0">
              <a:latin typeface="Calibri"/>
              <a:ea typeface="Calibri"/>
              <a:cs typeface="Times New Roman"/>
            </a:endParaRPr>
          </a:p>
          <a:p>
            <a:pPr indent="457200">
              <a:lnSpc>
                <a:spcPct val="115000"/>
              </a:lnSpc>
              <a:spcAft>
                <a:spcPts val="0"/>
              </a:spcAft>
            </a:pPr>
            <a:r>
              <a:rPr lang="ru-RU" sz="2000" b="1" i="1" dirty="0" smtClean="0">
                <a:latin typeface="Times New Roman"/>
                <a:ea typeface="Times New Roman"/>
                <a:cs typeface="Times New Roman"/>
              </a:rPr>
              <a:t>Чудо </a:t>
            </a:r>
            <a:r>
              <a:rPr lang="ru-RU" sz="2000" b="1" i="1" dirty="0">
                <a:latin typeface="Times New Roman"/>
                <a:ea typeface="Times New Roman"/>
                <a:cs typeface="Times New Roman"/>
              </a:rPr>
              <a:t>- </a:t>
            </a:r>
            <a:r>
              <a:rPr lang="ru-RU" sz="2000" b="1" i="1" dirty="0" err="1">
                <a:latin typeface="Times New Roman"/>
                <a:ea typeface="Times New Roman"/>
                <a:cs typeface="Times New Roman"/>
              </a:rPr>
              <a:t>веретёнышко</a:t>
            </a:r>
            <a:r>
              <a:rPr lang="ru-RU" sz="2000" b="1" i="1" dirty="0">
                <a:latin typeface="Times New Roman"/>
                <a:ea typeface="Times New Roman"/>
                <a:cs typeface="Times New Roman"/>
              </a:rPr>
              <a:t>,</a:t>
            </a:r>
            <a:endParaRPr lang="ru-RU" sz="2000" b="1" i="1" dirty="0">
              <a:latin typeface="Calibri"/>
              <a:ea typeface="Calibri"/>
              <a:cs typeface="Times New Roman"/>
            </a:endParaRPr>
          </a:p>
          <a:p>
            <a:pPr indent="457200">
              <a:lnSpc>
                <a:spcPct val="115000"/>
              </a:lnSpc>
              <a:spcAft>
                <a:spcPts val="0"/>
              </a:spcAft>
            </a:pPr>
            <a:r>
              <a:rPr lang="ru-RU" sz="2000" b="1" i="1" dirty="0" smtClean="0">
                <a:latin typeface="Times New Roman"/>
                <a:ea typeface="Times New Roman"/>
                <a:cs typeface="Times New Roman"/>
              </a:rPr>
              <a:t>Серебряное </a:t>
            </a:r>
            <a:r>
              <a:rPr lang="ru-RU" sz="2000" b="1" i="1" dirty="0">
                <a:latin typeface="Times New Roman"/>
                <a:ea typeface="Times New Roman"/>
                <a:cs typeface="Times New Roman"/>
              </a:rPr>
              <a:t>донышко.</a:t>
            </a:r>
            <a:endParaRPr lang="ru-RU" sz="2000" b="1" i="1" dirty="0">
              <a:latin typeface="Calibri"/>
              <a:ea typeface="Calibri"/>
              <a:cs typeface="Times New Roman"/>
            </a:endParaRPr>
          </a:p>
          <a:p>
            <a:pPr indent="457200">
              <a:lnSpc>
                <a:spcPct val="115000"/>
              </a:lnSpc>
              <a:spcAft>
                <a:spcPts val="0"/>
              </a:spcAft>
            </a:pPr>
            <a:r>
              <a:rPr lang="ru-RU" sz="2000" b="1" i="1" dirty="0" smtClean="0">
                <a:latin typeface="Times New Roman"/>
                <a:ea typeface="Times New Roman"/>
                <a:cs typeface="Times New Roman"/>
              </a:rPr>
              <a:t>Нитка </a:t>
            </a:r>
            <a:r>
              <a:rPr lang="ru-RU" sz="2000" b="1" i="1" dirty="0">
                <a:latin typeface="Times New Roman"/>
                <a:ea typeface="Times New Roman"/>
                <a:cs typeface="Times New Roman"/>
              </a:rPr>
              <a:t>белая бежит</a:t>
            </a:r>
            <a:r>
              <a:rPr lang="ru-RU" sz="2000" b="1" i="1" dirty="0" smtClean="0">
                <a:latin typeface="Times New Roman"/>
                <a:ea typeface="Times New Roman"/>
                <a:cs typeface="Times New Roman"/>
              </a:rPr>
              <a:t>.</a:t>
            </a:r>
          </a:p>
          <a:p>
            <a:pPr indent="457200">
              <a:lnSpc>
                <a:spcPct val="115000"/>
              </a:lnSpc>
              <a:spcAft>
                <a:spcPts val="0"/>
              </a:spcAft>
            </a:pPr>
            <a:r>
              <a:rPr lang="ru-RU" sz="2000" b="1" i="1" dirty="0" err="1">
                <a:latin typeface="Times New Roman"/>
                <a:ea typeface="Times New Roman"/>
              </a:rPr>
              <a:t>Веретёнышко</a:t>
            </a:r>
            <a:r>
              <a:rPr lang="ru-RU" sz="2000" b="1" i="1" dirty="0">
                <a:latin typeface="Times New Roman"/>
                <a:ea typeface="Times New Roman"/>
              </a:rPr>
              <a:t> дрожит.</a:t>
            </a:r>
            <a:endParaRPr lang="ru-RU" sz="2000" b="1" i="1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9118983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404664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/>
              </a:rPr>
              <a:t> </a:t>
            </a:r>
            <a:endParaRPr lang="ru-RU" sz="1600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128" t="21238" r="12388"/>
          <a:stretch/>
        </p:blipFill>
        <p:spPr bwMode="auto">
          <a:xfrm>
            <a:off x="2555776" y="488816"/>
            <a:ext cx="3906688" cy="5306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20803" y="5818347"/>
            <a:ext cx="81369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/>
                <a:ea typeface="Times New Roman"/>
              </a:rPr>
              <a:t>«На липе сижу, сквозь клён гляжу, берёзой трясу» 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xmlns="" val="120123476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404664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/>
              </a:rPr>
              <a:t> </a:t>
            </a:r>
            <a:endParaRPr lang="ru-RU" sz="1600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pic>
        <p:nvPicPr>
          <p:cNvPr id="4" name="Рисунок 3" descr="F:\материалы на конкурс музеев 2016-2017\конкурс музеев!!!\для конкурса музеев\DSCN521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3856" y="604719"/>
            <a:ext cx="5040560" cy="496855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1187624" y="5684802"/>
            <a:ext cx="72728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Гребень - экспонат</a:t>
            </a:r>
            <a:r>
              <a:rPr lang="ru-RU" sz="2000" b="1" dirty="0" smtClean="0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</a:p>
          <a:p>
            <a:pPr lvl="0" algn="ctr"/>
            <a:r>
              <a:rPr lang="ru-RU" sz="2000" b="1" dirty="0" smtClean="0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ru-RU" sz="2000" b="1" dirty="0">
                <a:solidFill>
                  <a:srgbClr val="000000"/>
                </a:solidFill>
                <a:latin typeface="Times New Roman"/>
                <a:ea typeface="Calibri"/>
              </a:rPr>
              <a:t>из коллекции школьного краеведческого музея</a:t>
            </a:r>
            <a:endParaRPr lang="ru-RU" sz="20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123476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404664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/>
              </a:rPr>
              <a:t> </a:t>
            </a:r>
            <a:endParaRPr lang="ru-RU" sz="1600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pic>
        <p:nvPicPr>
          <p:cNvPr id="8194" name="Picture 2" descr="http://photosflowery.ru/photo/05/05c122829f1072b0ce9b1e315f3e2daf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930" t="1329" r="3968" b="2648"/>
          <a:stretch/>
        </p:blipFill>
        <p:spPr bwMode="auto">
          <a:xfrm>
            <a:off x="1279863" y="282609"/>
            <a:ext cx="6542843" cy="4971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339752" y="5229200"/>
            <a:ext cx="4572000" cy="1485663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7200" algn="ctr">
              <a:lnSpc>
                <a:spcPct val="115000"/>
              </a:lnSpc>
              <a:spcAft>
                <a:spcPts val="0"/>
              </a:spcAft>
            </a:pPr>
            <a:r>
              <a:rPr lang="ru-RU" sz="2000" b="1" i="1" dirty="0">
                <a:latin typeface="Times New Roman"/>
                <a:ea typeface="Times New Roman"/>
                <a:cs typeface="Times New Roman"/>
              </a:rPr>
              <a:t>Ой, да кудели-</a:t>
            </a:r>
            <a:r>
              <a:rPr lang="ru-RU" sz="2000" b="1" i="1" dirty="0" err="1">
                <a:latin typeface="Times New Roman"/>
                <a:ea typeface="Times New Roman"/>
                <a:cs typeface="Times New Roman"/>
              </a:rPr>
              <a:t>куделицы</a:t>
            </a:r>
            <a:r>
              <a:rPr lang="ru-RU" sz="2000" b="1" i="1" dirty="0">
                <a:latin typeface="Times New Roman"/>
                <a:ea typeface="Times New Roman"/>
                <a:cs typeface="Times New Roman"/>
              </a:rPr>
              <a:t>,</a:t>
            </a:r>
            <a:endParaRPr lang="ru-RU" sz="2000" b="1" i="1" dirty="0">
              <a:latin typeface="Calibri"/>
              <a:ea typeface="Calibri"/>
              <a:cs typeface="Times New Roman"/>
            </a:endParaRPr>
          </a:p>
          <a:p>
            <a:pPr indent="457200" algn="ctr">
              <a:lnSpc>
                <a:spcPct val="115000"/>
              </a:lnSpc>
              <a:spcAft>
                <a:spcPts val="0"/>
              </a:spcAft>
            </a:pPr>
            <a:r>
              <a:rPr lang="ru-RU" sz="2000" b="1" i="1" dirty="0">
                <a:latin typeface="Times New Roman"/>
                <a:ea typeface="Times New Roman"/>
                <a:cs typeface="Times New Roman"/>
              </a:rPr>
              <a:t>Собирались,  красны девицы,</a:t>
            </a:r>
            <a:endParaRPr lang="ru-RU" sz="2000" b="1" i="1" dirty="0">
              <a:latin typeface="Calibri"/>
              <a:ea typeface="Calibri"/>
              <a:cs typeface="Times New Roman"/>
            </a:endParaRPr>
          </a:p>
          <a:p>
            <a:pPr indent="457200" algn="ctr">
              <a:lnSpc>
                <a:spcPct val="115000"/>
              </a:lnSpc>
              <a:spcAft>
                <a:spcPts val="0"/>
              </a:spcAft>
            </a:pPr>
            <a:r>
              <a:rPr lang="ru-RU" sz="2000" b="1" i="1" dirty="0">
                <a:latin typeface="Times New Roman"/>
                <a:ea typeface="Times New Roman"/>
                <a:cs typeface="Times New Roman"/>
              </a:rPr>
              <a:t>На посиделки собирались,</a:t>
            </a:r>
            <a:endParaRPr lang="ru-RU" sz="2000" b="1" i="1" dirty="0">
              <a:latin typeface="Calibri"/>
              <a:ea typeface="Calibri"/>
              <a:cs typeface="Times New Roman"/>
            </a:endParaRPr>
          </a:p>
          <a:p>
            <a:pPr indent="457200" algn="ctr">
              <a:lnSpc>
                <a:spcPct val="115000"/>
              </a:lnSpc>
              <a:spcAft>
                <a:spcPts val="0"/>
              </a:spcAft>
            </a:pPr>
            <a:r>
              <a:rPr lang="ru-RU" sz="2000" b="1" i="1" dirty="0">
                <a:latin typeface="Times New Roman"/>
                <a:ea typeface="Times New Roman"/>
                <a:cs typeface="Times New Roman"/>
              </a:rPr>
              <a:t>За работу принимались.</a:t>
            </a:r>
            <a:endParaRPr lang="ru-RU" sz="2000" b="1" i="1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4" name="Русские народные - Пряха (minus)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1771571" y="558924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0123476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9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404664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/>
              </a:rPr>
              <a:t> </a:t>
            </a:r>
            <a:endParaRPr lang="ru-RU" sz="1600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pic>
        <p:nvPicPr>
          <p:cNvPr id="4" name="Рисунок 3" descr="F:\материалы на конкурс музеев 2016-2017\конкурс музеев!!!\P110082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23728" y="476672"/>
            <a:ext cx="5040560" cy="468051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971600" y="5301208"/>
            <a:ext cx="79208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Самопрялка - </a:t>
            </a:r>
            <a:r>
              <a:rPr lang="ru-RU" sz="20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экспонат</a:t>
            </a:r>
            <a:r>
              <a:rPr lang="ru-RU" sz="2000" b="1" dirty="0">
                <a:solidFill>
                  <a:srgbClr val="000000"/>
                </a:solidFill>
                <a:latin typeface="Times New Roman"/>
                <a:ea typeface="Calibri"/>
              </a:rPr>
              <a:t>  </a:t>
            </a:r>
            <a:endParaRPr lang="ru-RU" sz="2000" b="1" dirty="0" smtClean="0">
              <a:solidFill>
                <a:srgbClr val="000000"/>
              </a:solidFill>
              <a:latin typeface="Times New Roman"/>
              <a:ea typeface="Calibri"/>
            </a:endParaRPr>
          </a:p>
          <a:p>
            <a:pPr lvl="0" algn="ctr"/>
            <a:r>
              <a:rPr lang="ru-RU" sz="2000" b="1" dirty="0" smtClean="0">
                <a:solidFill>
                  <a:srgbClr val="000000"/>
                </a:solidFill>
                <a:latin typeface="Times New Roman"/>
                <a:ea typeface="Calibri"/>
              </a:rPr>
              <a:t>из </a:t>
            </a:r>
            <a:r>
              <a:rPr lang="ru-RU" sz="2000" b="1" dirty="0">
                <a:solidFill>
                  <a:srgbClr val="000000"/>
                </a:solidFill>
                <a:latin typeface="Times New Roman"/>
                <a:ea typeface="Calibri"/>
              </a:rPr>
              <a:t>коллекции школьного краеведческого музея</a:t>
            </a:r>
            <a:endParaRPr lang="ru-RU" sz="20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56270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404664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/>
              </a:rPr>
              <a:t> </a:t>
            </a:r>
            <a:endParaRPr lang="ru-RU" sz="1600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pic>
        <p:nvPicPr>
          <p:cNvPr id="4" name="Рисунок 3" descr="F:\материалы на конкурс музеев 2016-2017\конкурс музеев!!!\для конкурса музеев\DSCN5198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96" r="12626" b="-1496"/>
          <a:stretch/>
        </p:blipFill>
        <p:spPr bwMode="auto">
          <a:xfrm>
            <a:off x="1403648" y="404664"/>
            <a:ext cx="6336704" cy="57606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33856270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404664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/>
              </a:rPr>
              <a:t> </a:t>
            </a:r>
            <a:endParaRPr lang="ru-RU" sz="1600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7544" y="2459504"/>
            <a:ext cx="83529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1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Спасибо за внимание!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776236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FAC08F"/>
      </a:folHlink>
    </a:clrScheme>
    <a:fontScheme name="Тема 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MS Gothic"/>
        <a:cs typeface=""/>
      </a:majorFont>
      <a:minorFont>
        <a:latin typeface="Arial"/>
        <a:ea typeface="MS Gothic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S Gothic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S Gothic" charset="-128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MS Gothic"/>
        <a:cs typeface=""/>
      </a:majorFont>
      <a:minorFont>
        <a:latin typeface="Arial"/>
        <a:ea typeface="MS Gothic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S Gothic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S Gothic" charset="-128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MS Gothic"/>
        <a:cs typeface=""/>
      </a:majorFont>
      <a:minorFont>
        <a:latin typeface="Arial"/>
        <a:ea typeface="MS Gothic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S Gothic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S Gothic" charset="-128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571</TotalTime>
  <Words>202</Words>
  <Application>Microsoft Office PowerPoint</Application>
  <PresentationFormat>Экран (4:3)</PresentationFormat>
  <Paragraphs>63</Paragraphs>
  <Slides>12</Slides>
  <Notes>11</Notes>
  <HiddenSlides>0</HiddenSlides>
  <MMClips>4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Тема Office</vt:lpstr>
      <vt:lpstr>1_Тема Office</vt:lpstr>
      <vt:lpstr>2_Тема Office</vt:lpstr>
      <vt:lpstr>3_Тема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Русские прялки</dc:title>
  <dc:creator>Елена</dc:creator>
  <cp:lastModifiedBy>Пользователь Windows</cp:lastModifiedBy>
  <cp:revision>34</cp:revision>
  <dcterms:created xsi:type="dcterms:W3CDTF">2013-08-20T23:50:31Z</dcterms:created>
  <dcterms:modified xsi:type="dcterms:W3CDTF">2022-12-22T09:03:04Z</dcterms:modified>
</cp:coreProperties>
</file>